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7" r:id="rId5"/>
    <p:sldId id="261" r:id="rId6"/>
    <p:sldId id="262" r:id="rId7"/>
    <p:sldId id="263" r:id="rId8"/>
    <p:sldId id="268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E1C4C-7226-476E-87BB-0C9DBFAD5496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2832-6F0E-40E9-8A60-AD2E658F96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«Моя</a:t>
            </a:r>
            <a:r>
              <a:rPr lang="ru-RU" baseline="0" dirty="0" smtClean="0"/>
              <a:t> страна – моя Россия»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C2832-6F0E-40E9-8A60-AD2E658F96F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C2832-6F0E-40E9-8A60-AD2E658F96F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Моя</a:t>
            </a:r>
            <a:r>
              <a:rPr lang="ru-RU" baseline="0" dirty="0" smtClean="0"/>
              <a:t> Россия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C2832-6F0E-40E9-8A60-AD2E658F96F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WhatsApp%20Audio%202018-03-09%20at%2023.39.35.mp4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571876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b="1" dirty="0" smtClean="0"/>
              <a:t> </a:t>
            </a:r>
            <a:endParaRPr lang="ru-RU" dirty="0" smtClean="0"/>
          </a:p>
          <a:p>
            <a:pPr algn="l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Фатьянов Роман Николаевич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8класс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РСОШ№4 им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С.В.Пешеходько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Ростовская область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Егорлыкский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поселок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Роговский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8458200" cy="1470025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Номинация конкурса: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«Мое село»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Название проекта: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Социально - культурное развитие хутора Заря»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214346" y="4929198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347680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х. Заря  ул. Фермерская 21.1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Егорлыкский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Ростовская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88637024002          89281105455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rom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fatyanow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@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yandex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928670"/>
            <a:ext cx="5701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«Моя страна – моя Россия»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42918"/>
            <a:ext cx="4499992" cy="6000792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Для себя ничего не прошу,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Я живу, судьбой не обиженный,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 за это благодарю,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Я деревню мою и родителей!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Но взрослея, теперь с каждым днем,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Понимаю, что жить просто так нельзя,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Нужно стать полезным для общества,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Для страны, для своего села.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Попытаться уже в четырнадцать,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Сделать что-то для малой Родины,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Здесь ведь корни мои проросли,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А ветвям, верю, виться в будущем!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Я хочу, чтобы внуки мои бегали,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По тем тропам, что дед мой протаптывал,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Чтобы в мыслях моих не было,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Искать место для жизни лучшее!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Чтоб деревню мою не покинули,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Не уехали люди с села,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Чтоб она возродилась,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Стала краше, чем раньше была!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Чтоб работа была у каждого,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Детский сад, школа, клуб детворе,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И чтоб каждый сказал с гордостью: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«Я в России живу, на селе!».</a:t>
            </a: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dmin\Desktop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392488" cy="3168352"/>
          </a:xfrm>
          <a:prstGeom prst="rect">
            <a:avLst/>
          </a:prstGeom>
          <a:noFill/>
        </p:spPr>
      </p:pic>
      <p:pic>
        <p:nvPicPr>
          <p:cNvPr id="5" name="Рисунок 4" descr="C:\Users\Home\Desktop\837.381fd9f1b140fec70300ca0d178e83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73016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929322" y="142852"/>
            <a:ext cx="1813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Моя Россия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4786346" cy="235745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проекта: привлечение внимания общественности к проблеме социально-культурного и духовного развития населения, его культурного общения и свободного времяпрепровождения на селе.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518350"/>
            <a:ext cx="892971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направлен: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сохранение и распространение культурных ценностей, способствующих укреплению связей между жителями села, установлению доверительных отношений между взрослым и подрастающим поколениями, укреплению взаимного интереса поколений друг к другу.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Проект даст прекрасную возможность для решения важных стратегических вопросов: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- Создание для молодежи условий проживания  на селе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- Пропаганда здорового образа жизни на селе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- Укрепление общественных связей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Реализация проекта позволит улучшить культурный образ села, повысит самооценку местного населения.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3" name="Picture 2" descr="C:\Users\Home\Desktop\х заря\228-y_868d28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8640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642918"/>
            <a:ext cx="8043890" cy="2428892"/>
          </a:xfrm>
        </p:spPr>
        <p:txBody>
          <a:bodyPr>
            <a:normAutofit fontScale="92500"/>
          </a:bodyPr>
          <a:lstStyle/>
          <a:p>
            <a:pPr lvl="0">
              <a:lnSpc>
                <a:spcPct val="110000"/>
              </a:lnSpc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Повышение социально-культурного уровня жизни на селе путем создания благоприятных условий для организации культурно –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досугового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отдыха.</a:t>
            </a:r>
          </a:p>
          <a:p>
            <a:pPr lvl="0">
              <a:lnSpc>
                <a:spcPct val="110000"/>
              </a:lnSpc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Создание условий и возможностей для творческого развития личности</a:t>
            </a:r>
          </a:p>
          <a:p>
            <a:pPr lvl="0">
              <a:lnSpc>
                <a:spcPct val="110000"/>
              </a:lnSpc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Сохранение и развитие культурных ценностей и семейных традиций, путем привлечения жителей села в активную социальную жизнь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3643314"/>
            <a:ext cx="8429684" cy="2786082"/>
          </a:xfrm>
        </p:spPr>
        <p:txBody>
          <a:bodyPr>
            <a:noAutofit/>
          </a:bodyPr>
          <a:lstStyle/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Организация культурно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жизни на селе</a:t>
            </a:r>
          </a:p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Развитие интереса взрослого населения и подростков к будущему своего села</a:t>
            </a:r>
          </a:p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Поддержание  укрепления общественных связей между взрослым и подрастающим поколениями</a:t>
            </a:r>
          </a:p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Воспитание активной жизненной позиции у подрастающего поколения</a:t>
            </a:r>
          </a:p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Пропаганда здорового образа жизни на селе</a:t>
            </a:r>
          </a:p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Повышение культурного уровня жизни сельчан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0034" y="214290"/>
            <a:ext cx="82296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Основная цель</a:t>
            </a:r>
            <a:r>
              <a:rPr kumimoji="0" lang="ru-RU" sz="25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071810"/>
            <a:ext cx="244079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28604"/>
            <a:ext cx="4000496" cy="578647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Подготовительный: (декабрь 2017 – март 2018):</a:t>
            </a:r>
          </a:p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Провести сход граждан.</a:t>
            </a:r>
          </a:p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Выяснить настроение хуторян по поводу сложившейся ситуации с организацией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развития хутора Заря.</a:t>
            </a:r>
          </a:p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Побеседовать с   администрацией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Роговского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сельского поселения  и узнать, каковы её планы в вопросе социально- культурного развития хутора Заря.</a:t>
            </a:r>
          </a:p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Привлечь к реализации проекта социум.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0"/>
            <a:ext cx="535781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Сроки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реализации проекта: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esktop\отчет гла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81604"/>
            <a:ext cx="3929090" cy="29503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714884"/>
            <a:ext cx="44291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(долгосрочный):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Участие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Роговского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сельского поселения в федеральной программе  «Устойчивое развитие сельских территорий на 2014-2017 годы и на период до 2020года»</a:t>
            </a:r>
          </a:p>
        </p:txBody>
      </p:sp>
      <p:pic>
        <p:nvPicPr>
          <p:cNvPr id="1027" name="Picture 3" descr="H:\работа\211-z_0a19ee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4000485" cy="3000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643050"/>
            <a:ext cx="3000396" cy="7858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Сельский клуб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5214942" cy="1857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Село, деревня, хутор…. У каждого из этих слов разное определение, но суть одна – это люди, связавшие свою жизнь с сельской местностью и избравшие свой путь–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путь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труженика.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074" name="Picture 2" descr="C:\Users\Admin\Desktop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85728"/>
            <a:ext cx="3143272" cy="235745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28599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Клуб на селе - это основной вид досуга сельского жителя. Это единственное место, которое является не только культурным центром, но и местом, где проходят сходы граждан, различные встречи с руководителями разных уровней, выборы, голосования.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71462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Сельский клуб – это еще и стратегический объект: проводник государственной политики на селе. И поэтому, на сегодняшний день основной путь в решении проблемы культурного развития села – это открытие сельского клуба. А пока клуба нет - хуторяне сами устраивают себе развлечения под открытым небом. </a:t>
            </a:r>
            <a:endParaRPr lang="ru-RU" sz="2000" dirty="0"/>
          </a:p>
        </p:txBody>
      </p:sp>
      <p:pic>
        <p:nvPicPr>
          <p:cNvPr id="3075" name="Picture 3" descr="C:\Users\Admin\Desktop\200-z_200f65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357694"/>
            <a:ext cx="285752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Home\Desktop\image (3)субботни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071811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5001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Рождественские колядки с кутьей и гаданиями, Крещенские купания, Масленица, День Победы, День Защиты Детей, Праздник Нептуна, День хутора и т.д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C:\Users\Home\Desktop\184-z_7f4fdc8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2357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Home\Desktop\х заря\199-z_9fc8a07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1357298"/>
            <a:ext cx="2000264" cy="151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Home\Desktop\х заря\228-y_868d285f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071810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Home\Desktop\НОВЫЙ ГОД (2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4643446"/>
            <a:ext cx="1972159" cy="153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Home\Desktop\х заря\026-y_ec20079f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4714884"/>
            <a:ext cx="2357453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Home\Desktop\ш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4643446"/>
            <a:ext cx="2143140" cy="150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Home\Desktop\DSCN681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3071810"/>
            <a:ext cx="221457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Home\Desktop\х заря\328-z_dc80c349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2643182"/>
            <a:ext cx="180781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Home\Desktop\х заря\322-z_dfda6d8d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00958" y="1071546"/>
            <a:ext cx="1452596" cy="142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Home\Desktop\х заря\099-y_ed3249b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58082" y="5286388"/>
            <a:ext cx="1470026" cy="120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dmin\Desktop\imag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29190" y="1285860"/>
            <a:ext cx="209551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716016" cy="54868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4857752" cy="23762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2018 год объявлен годом добровольцев и волонтеров в России. Молодежь несет культуру в массы, семейные ценности и традиции.</a:t>
            </a:r>
            <a:r>
              <a:rPr lang="ru-RU" sz="1800" dirty="0" smtClean="0"/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   я, как представитель нового молодого поколения, не могу оставаться в стороне, и хочу поучаствовать в организации культурно –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жизни моих односельчан.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780928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 проведен сход граждан. Я выслушал  мнения многих жителей хутора. Все огорчены отсутствием клуба. Из бесед с Главой администрации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Роговского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сельского поселения Т.С.Вартанян стало известно, что вопрос культурно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досугового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развития хутора Заря стоит на повестке дня. И однозначно, это строительство нового здания сельского клуба вместимостью на 100 человек.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Admin\Desktop\покол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715663" cy="2520279"/>
          </a:xfrm>
          <a:prstGeom prst="rect">
            <a:avLst/>
          </a:prstGeom>
          <a:noFill/>
        </p:spPr>
      </p:pic>
      <p:pic>
        <p:nvPicPr>
          <p:cNvPr id="4102" name="Picture 6" descr="C:\Users\Admin\Desktop\мы новое поколе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2924944"/>
            <a:ext cx="3240360" cy="2304256"/>
          </a:xfrm>
          <a:prstGeom prst="rect">
            <a:avLst/>
          </a:prstGeom>
          <a:noFill/>
        </p:spPr>
      </p:pic>
      <p:pic>
        <p:nvPicPr>
          <p:cNvPr id="7" name="WhatsApp Audio 2018-03-09 at 23.39.3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1764704" y="6165304"/>
            <a:ext cx="452430" cy="3393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530120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Стоимость строительства в ценах на 2017 год составляет 14 миллионов рублей. Но без поддержки государства, без участия в федеральной целевой программе «Устойчивое развитие сельских территорий на 2014-2017 годы и на период до 2020 года» ничего не получится, потому что цена намного превышает доходы поселения, а одной  поддержки местных фермеров и просто неравнодушных людей нам не достаточно.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4757742" cy="1143000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Риски реализации проекта</a:t>
            </a:r>
            <a:endParaRPr lang="ru-RU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Помешать реализации проекта может:</a:t>
            </a:r>
          </a:p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Несвоевременная подача документов администрацией поселения на участие в федеральной целевой программе «Устойчивое развитие сельских территорий на 2014-2017 годы и на период до 2020 года»</a:t>
            </a:r>
          </a:p>
          <a:p>
            <a:pPr lvl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Равнодушное отношение к проблемам культурно -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досугового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развития, как жителей самих хуторов, так и вышестоящих органов самоуправления</a:t>
            </a:r>
          </a:p>
          <a:p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2714620"/>
            <a:ext cx="43576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429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Планируемые участники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34" y="3071810"/>
            <a:ext cx="78581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Федеральная программа «Устойчивое развитие сельских территорий на период 2014-2017годы и на период до 2020 года», Правительство Ростовской области, Администрация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Роговского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сельского поселения, Администрация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Егорлыкского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района, Совет депутатов поселка, жители хутора Заря-молодежь и взрослое поколение, заинтересованные лица и т.д.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8596" y="5357826"/>
            <a:ext cx="6357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проекта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Общественная значимость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4714884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Критерии оценки эффективности проекта: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50083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7400" b="1" dirty="0" smtClean="0"/>
              <a:t>     </a:t>
            </a:r>
            <a:r>
              <a:rPr lang="ru-RU" sz="7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7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Открытие культурно - </a:t>
            </a:r>
            <a:r>
              <a:rPr lang="ru-RU" sz="5500" b="1" dirty="0" err="1" smtClean="0">
                <a:latin typeface="Times New Roman" pitchFamily="18" charset="0"/>
                <a:cs typeface="Times New Roman" pitchFamily="18" charset="0"/>
              </a:rPr>
              <a:t>досугового</a:t>
            </a: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центра в хуторе Заря</a:t>
            </a:r>
          </a:p>
          <a:p>
            <a:pPr lvl="0"/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Улучшение социальных условий жизни хуторян</a:t>
            </a:r>
          </a:p>
          <a:p>
            <a:pPr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7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Долгосрочные эффекты:</a:t>
            </a:r>
          </a:p>
          <a:p>
            <a:pPr lvl="0"/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Развитие культурной среды</a:t>
            </a:r>
          </a:p>
          <a:p>
            <a:pPr lvl="0"/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Повышение культурного уровня жителей села</a:t>
            </a:r>
          </a:p>
          <a:p>
            <a:pPr lvl="0"/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Раскрытие творческих потенциалов</a:t>
            </a:r>
          </a:p>
          <a:p>
            <a:pPr lvl="0"/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Организация активного отдыха</a:t>
            </a:r>
          </a:p>
          <a:p>
            <a:pPr lvl="0"/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Формирование активной жизненной позиции молодежи</a:t>
            </a:r>
          </a:p>
          <a:p>
            <a:pPr lvl="0"/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Сплочение отношений между поколениями</a:t>
            </a:r>
          </a:p>
          <a:p>
            <a:pPr lvl="0"/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Повышение общественной значимости села</a:t>
            </a:r>
          </a:p>
          <a:p>
            <a:pPr lvl="0"/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Повышение уровня комфортности и условий жизнедеятельности</a:t>
            </a:r>
          </a:p>
          <a:p>
            <a:pPr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7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 проекта будет оправдана:</a:t>
            </a:r>
          </a:p>
          <a:p>
            <a:pPr lvl="0"/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Улучшением качества жизни жителей малых сел и деревень</a:t>
            </a:r>
          </a:p>
          <a:p>
            <a:pPr lvl="0"/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Уменьшением миграционного оттока населения из сельских территорий</a:t>
            </a:r>
          </a:p>
          <a:p>
            <a:pPr lvl="0"/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Созданием условий и предпосылок для улучшения демографической ситуации в сельской местности</a:t>
            </a:r>
          </a:p>
          <a:p>
            <a:pPr lvl="0">
              <a:lnSpc>
                <a:spcPct val="120000"/>
              </a:lnSpc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Созданием условий для гармоничного этнокультурного развития сохранения и приумножения культурного потенциала сельских территорий, комплексного обеспечения </a:t>
            </a:r>
            <a:r>
              <a:rPr lang="ru-RU" sz="5500" b="1" dirty="0" err="1" smtClean="0"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потребностей сельского населения</a:t>
            </a:r>
          </a:p>
          <a:p>
            <a:pPr>
              <a:lnSpc>
                <a:spcPct val="120000"/>
              </a:lnSpc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815</Words>
  <Application>Microsoft Office PowerPoint</Application>
  <PresentationFormat>Экран (4:3)</PresentationFormat>
  <Paragraphs>83</Paragraphs>
  <Slides>10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Номинация конкурса: «Мое село» Название проекта: « Социально - культурное развитие хутора Заря» </vt:lpstr>
      <vt:lpstr>Актуальность проекта: привлечение внимания общественности к проблеме социально-культурного и духовного развития населения, его культурного общения и свободного времяпрепровождения на селе.  </vt:lpstr>
      <vt:lpstr>Основная цель </vt:lpstr>
      <vt:lpstr>Слайд 4</vt:lpstr>
      <vt:lpstr>Сельский клуб</vt:lpstr>
      <vt:lpstr> Рождественские колядки с кутьей и гаданиями, Крещенские купания, Масленица, День Победы, День Защиты Детей, Праздник Нептуна, День хутора и т.д.</vt:lpstr>
      <vt:lpstr>План реализации проекта</vt:lpstr>
      <vt:lpstr>Риски реализации проекта</vt:lpstr>
      <vt:lpstr>Слайд 9</vt:lpstr>
      <vt:lpstr>Для себя ничего не прошу, Я живу, судьбой не обиженный, И за это благодарю, Я деревню мою и родителей! Но взрослея, теперь с каждым днем, Понимаю, что жить просто так нельзя, Нужно стать полезным для общества, Для страны, для своего села. Попытаться уже в четырнадцать, Сделать что-то для малой Родины, Здесь ведь корни мои проросли, А ветвям, верю, виться в будущем! Я хочу, чтобы внуки мои бегали, По тем тропам, что дед мой протаптывал, Чтобы в мыслях моих не было, Искать место для жизни лучшее! Чтоб деревню мою не покинули, Не уехали люди с села, Чтоб она возродилась, Стала краше, чем раньше была! Чтоб работа была у каждого, Детский сад, школа, клуб детворе, И чтоб каждый сказал с гордостью: «Я в России живу, на селе!».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50</cp:revision>
  <dcterms:created xsi:type="dcterms:W3CDTF">2018-02-25T18:10:13Z</dcterms:created>
  <dcterms:modified xsi:type="dcterms:W3CDTF">2018-04-13T07:28:11Z</dcterms:modified>
</cp:coreProperties>
</file>