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89" r:id="rId4"/>
    <p:sldId id="281" r:id="rId5"/>
    <p:sldId id="288" r:id="rId6"/>
    <p:sldId id="282" r:id="rId7"/>
    <p:sldId id="283" r:id="rId8"/>
    <p:sldId id="284" r:id="rId9"/>
    <p:sldId id="285" r:id="rId10"/>
    <p:sldId id="286" r:id="rId11"/>
    <p:sldId id="2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B6C"/>
    <a:srgbClr val="F6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A5593-A4EC-45EF-B926-68BC18DD776F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326FF-A0F2-4B9F-A9FC-AFE51D7A7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9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EA022-B51F-43DE-BE8D-31CD2C39A48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0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2C114-CD4D-4B02-8F66-F59009E87F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705FA-E131-4D7B-B3C4-8A9A234D3E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5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88B2-9B04-4ADC-8EFE-E9668596E2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B194C-9C48-4BA4-9E09-16C6993522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9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E6A3-75A7-44AA-9F30-44BE124FAD7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39C0D-C789-4E52-BC1D-676E03E22B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27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B4B0-BF4F-428C-B3BC-E5C994F4592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4832F-5467-4607-AE33-C553567024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69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4DFE3-537E-4408-BACC-0D35A5D78E9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6584-10DF-478E-AAC3-B8CCD4BBF0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77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F57DC-E0A9-4929-A346-1628E49D3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8BEE-4D5A-415E-A8C8-20E7ED8473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19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4747-B7EB-43AB-8E5F-5D3A3AD97F3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7CEB-764A-4056-BE78-5960C90BA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7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604EF-9861-44BC-90E3-7BAB1D561B2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5813-DC7E-475B-8AAD-2CADE01303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0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9D662-7B6C-41E5-AD9D-086624E8800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8196B-8D7F-465D-8A33-E827A620C1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93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35C3-B338-46CA-9745-B50389FC1A3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5E3B-932B-43EB-AC0A-A9954DBC82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82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93C5-5827-48DA-91D3-B996DA3B450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F8A3-D401-4FFD-AF07-B81EBA756C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47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51222">
              <a:lnSpc>
                <a:spcPts val="947"/>
              </a:lnSpc>
              <a:defRPr sz="900" b="1" i="0" spc="-4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F057299-E565-4ED2-AB20-4D2C8F397AD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6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E4AF01-B14C-4A76-AEEC-9F1E80C8B3C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15E6F4-C9A8-478C-8BBE-65A63AB5A3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1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73463"/>
            <a:ext cx="57562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3127375" y="5005040"/>
            <a:ext cx="5761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Председатель СПОК «</a:t>
            </a:r>
            <a:r>
              <a:rPr lang="ru-RU" altLang="ru-RU" sz="1600" b="1" dirty="0" err="1" smtClean="0">
                <a:solidFill>
                  <a:srgbClr val="17375E"/>
                </a:solidFill>
                <a:latin typeface="Arial" charset="0"/>
                <a:cs typeface="Arial" charset="0"/>
              </a:rPr>
              <a:t>Агробазис</a:t>
            </a:r>
            <a:r>
              <a:rPr lang="ru-RU" altLang="ru-RU" sz="1600" b="1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», Республика Башкортостан, Фёдоровский район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3132138" y="3893294"/>
            <a:ext cx="5761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  <a:defRPr/>
            </a:pPr>
            <a:r>
              <a:rPr lang="ru-RU" sz="2400" b="1" dirty="0" err="1">
                <a:solidFill>
                  <a:schemeClr val="tx2"/>
                </a:solidFill>
                <a:latin typeface="Arial" charset="0"/>
              </a:rPr>
              <a:t>Саитбаталов</a:t>
            </a: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charset="0"/>
              </a:rPr>
              <a:t>Расим</a:t>
            </a: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Arial" charset="0"/>
              </a:rPr>
              <a:t>Касимович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8973" y="1520205"/>
            <a:ext cx="89281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«Об опыте кооперации фермеров-гусеводов Республики Башкортостан»</a:t>
            </a:r>
            <a:endParaRPr lang="ru-RU" sz="2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816" y="561833"/>
            <a:ext cx="78843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sharafutdinova.za\Documents\Мои полученные файлы\пахо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0" y="80938"/>
            <a:ext cx="792087" cy="77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harrasov\Рабочий стол\Карты Гербы\Логотип МСХ.JPG"/>
          <p:cNvPicPr>
            <a:picLocks noChangeAspect="1" noChangeArrowheads="1"/>
          </p:cNvPicPr>
          <p:nvPr/>
        </p:nvPicPr>
        <p:blipFill rotWithShape="1">
          <a:blip r:embed="rId5" cstate="print"/>
          <a:srcRect t="3437" b="3969"/>
          <a:stretch/>
        </p:blipFill>
        <p:spPr bwMode="auto">
          <a:xfrm>
            <a:off x="8394289" y="49177"/>
            <a:ext cx="612862" cy="85121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03648" y="136228"/>
            <a:ext cx="6078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77CEB-764A-4056-BE78-5960C90BA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77CEB-764A-4056-BE78-5960C90BA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4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77CEB-764A-4056-BE78-5960C90BA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77CEB-764A-4056-BE78-5960C90BA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77CEB-764A-4056-BE78-5960C90BA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77CEB-764A-4056-BE78-5960C90BA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77CEB-764A-4056-BE78-5960C90BA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77CEB-764A-4056-BE78-5960C90BA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77CEB-764A-4056-BE78-5960C90BA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6.10.2015 Стратегический план развития АПК РБ последн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31</Words>
  <Application>Microsoft Office PowerPoint</Application>
  <PresentationFormat>Экран (4:3)</PresentationFormat>
  <Paragraphs>13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Тема Office</vt:lpstr>
      <vt:lpstr>06.10.2015 Стратегический план развития АПК РБ последний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Шарафутдинова Зульфия Альбертовна</dc:creator>
  <cp:lastModifiedBy>Windows User</cp:lastModifiedBy>
  <cp:revision>48</cp:revision>
  <dcterms:created xsi:type="dcterms:W3CDTF">2017-03-13T09:53:28Z</dcterms:created>
  <dcterms:modified xsi:type="dcterms:W3CDTF">2017-07-01T06:55:37Z</dcterms:modified>
</cp:coreProperties>
</file>