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6" r:id="rId3"/>
    <p:sldId id="308" r:id="rId4"/>
    <p:sldId id="330" r:id="rId5"/>
    <p:sldId id="327" r:id="rId6"/>
    <p:sldId id="286" r:id="rId7"/>
    <p:sldId id="321" r:id="rId8"/>
    <p:sldId id="320" r:id="rId9"/>
    <p:sldId id="301" r:id="rId10"/>
    <p:sldId id="328" r:id="rId11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4" userDrawn="1">
          <p15:clr>
            <a:srgbClr val="A4A3A4"/>
          </p15:clr>
        </p15:guide>
        <p15:guide id="2" pos="5972" userDrawn="1">
          <p15:clr>
            <a:srgbClr val="A4A3A4"/>
          </p15:clr>
        </p15:guide>
        <p15:guide id="3" orient="horz" pos="2409" userDrawn="1">
          <p15:clr>
            <a:srgbClr val="A4A3A4"/>
          </p15:clr>
        </p15:guide>
        <p15:guide id="4" orient="horz" pos="27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здалкин Владимир Алексеевич" initials="БВА" lastIdx="4" clrIdx="0">
    <p:extLst>
      <p:ext uri="{19B8F6BF-5375-455C-9EA6-DF929625EA0E}">
        <p15:presenceInfo xmlns:p15="http://schemas.microsoft.com/office/powerpoint/2012/main" userId="S-1-5-21-1292428093-2000478354-1801674531-24198" providerId="AD"/>
      </p:ext>
    </p:extLst>
  </p:cmAuthor>
  <p:cmAuthor id="2" name="Давлетшин Артур Нилович" initials="ДАН" lastIdx="7" clrIdx="1">
    <p:extLst>
      <p:ext uri="{19B8F6BF-5375-455C-9EA6-DF929625EA0E}">
        <p15:presenceInfo xmlns:p15="http://schemas.microsoft.com/office/powerpoint/2012/main" userId="S-1-5-21-1292428093-2000478354-1801674531-137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6F3"/>
    <a:srgbClr val="007853"/>
    <a:srgbClr val="595959"/>
    <a:srgbClr val="FFF760"/>
    <a:srgbClr val="F1E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9DBAAF-F2FC-4DDF-B28D-E2EB1A104C7A}" v="107" dt="2020-07-10T08:35:36.3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355" y="72"/>
      </p:cViewPr>
      <p:guideLst>
        <p:guide orient="horz" pos="1774"/>
        <p:guide pos="5972"/>
        <p:guide orient="horz" pos="2409"/>
        <p:guide orient="horz" pos="27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20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1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20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02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52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46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704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5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25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856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50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A7E99-7EC0-4653-926F-3C068BF8E3F8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80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emf"/><Relationship Id="rId3" Type="http://schemas.openxmlformats.org/officeDocument/2006/relationships/image" Target="../media/image6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17" Type="http://schemas.openxmlformats.org/officeDocument/2006/relationships/image" Target="../media/image27.emf"/><Relationship Id="rId2" Type="http://schemas.openxmlformats.org/officeDocument/2006/relationships/image" Target="../media/image4.emf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5" Type="http://schemas.openxmlformats.org/officeDocument/2006/relationships/image" Target="../media/image2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png"/><Relationship Id="rId1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png"/><Relationship Id="rId7" Type="http://schemas.openxmlformats.org/officeDocument/2006/relationships/image" Target="../media/image39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4.emf"/><Relationship Id="rId9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7"/>
          <p:cNvSpPr txBox="1">
            <a:spLocks noGrp="1"/>
          </p:cNvSpPr>
          <p:nvPr>
            <p:ph type="ftr" sz="quarter" idx="4294967295"/>
          </p:nvPr>
        </p:nvSpPr>
        <p:spPr>
          <a:xfrm>
            <a:off x="2485027" y="6418380"/>
            <a:ext cx="6795769" cy="294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90"/>
              </a:lnSpc>
            </a:pP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Акционерное общество «РОСАГРОЛИЗИНГ»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DA6B01E-F0F1-4445-BFA3-FC13FFED0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5134"/>
            <a:ext cx="12192000" cy="36228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63FB9F0-A9D2-B14B-87A0-29AD6C709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39864"/>
            <a:ext cx="12191999" cy="228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0FA486A-8C74-4843-BB74-12DE962E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340" y="1651717"/>
            <a:ext cx="7959945" cy="1049663"/>
          </a:xfrm>
          <a:prstGeom prst="rect">
            <a:avLst/>
          </a:prstGeom>
        </p:spPr>
      </p:pic>
      <p:sp>
        <p:nvSpPr>
          <p:cNvPr id="7" name="object 4"/>
          <p:cNvSpPr txBox="1">
            <a:spLocks noGrp="1"/>
          </p:cNvSpPr>
          <p:nvPr>
            <p:ph type="title"/>
          </p:nvPr>
        </p:nvSpPr>
        <p:spPr>
          <a:xfrm>
            <a:off x="-3" y="4388530"/>
            <a:ext cx="12192001" cy="8979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schemeClr val="bg1"/>
                </a:solidFill>
                <a:latin typeface="Museo Sans Cyrl 700" panose="02000000000000000000" pitchFamily="2" charset="0"/>
                <a:ea typeface="+mn-ea"/>
                <a:cs typeface="+mn-cs"/>
              </a:rPr>
              <a:t>ЭФФЕКТИВНЫЕ ЛИЗИНГОВЫЕ РЕШЕНИЯ </a:t>
            </a:r>
            <a:br>
              <a:rPr lang="ru-RU" sz="3200" b="1" kern="0" dirty="0">
                <a:solidFill>
                  <a:schemeClr val="bg1"/>
                </a:solidFill>
                <a:latin typeface="Museo Sans Cyrl 700" panose="02000000000000000000" pitchFamily="2" charset="0"/>
                <a:ea typeface="+mn-ea"/>
                <a:cs typeface="+mn-cs"/>
              </a:rPr>
            </a:br>
            <a:r>
              <a:rPr lang="ru-RU" sz="3200" b="1" kern="0" dirty="0">
                <a:solidFill>
                  <a:schemeClr val="bg1"/>
                </a:solidFill>
                <a:latin typeface="Museo Sans Cyrl 700" panose="02000000000000000000" pitchFamily="2" charset="0"/>
                <a:ea typeface="+mn-ea"/>
                <a:cs typeface="+mn-cs"/>
              </a:rPr>
              <a:t>ДЛЯ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335224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35915" b="5508"/>
          <a:stretch>
            <a:fillRect/>
          </a:stretch>
        </p:blipFill>
        <p:spPr bwMode="auto">
          <a:xfrm>
            <a:off x="-12700" y="6350"/>
            <a:ext cx="122047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306513" y="1911350"/>
            <a:ext cx="5827712" cy="524827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800" b="1" spc="20" dirty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Петрунин Максим Николаевич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Руководитель направления Департамента лизинга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Тел.:+7 926 113 1073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500" b="1" spc="20" dirty="0" err="1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Эл.почта</a:t>
            </a: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MPetrunin@rosagroleasing.ru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ru-RU" sz="1400" b="1" spc="20" dirty="0" smtClean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ru-RU" sz="1400" b="1" spc="20" dirty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800" b="1" spc="20" dirty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Валиев Дмитрий Викторович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Руководитель направления Департамента лизинга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Тел.:+7 926 116 5839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500" b="1" spc="20" dirty="0" err="1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Эл.почта</a:t>
            </a: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DValiev@rosagroleasing.ru</a:t>
            </a: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ru-RU" sz="1400" b="1" spc="20" dirty="0" smtClean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ru-RU" sz="1400" b="1" spc="20" dirty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800" b="1" spc="20" dirty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Терентьев Максим Владимирович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Руководитель направления Департамента лизинга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Тел.:+7 926 113 1026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ru-RU" sz="1500" b="1" spc="20" dirty="0" err="1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Эл.почта</a:t>
            </a: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MTerentyev@rosagroleasing.ru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ru-RU" sz="1200" b="1" dirty="0" smtClean="0">
              <a:solidFill>
                <a:schemeClr val="bg1">
                  <a:lumMod val="50000"/>
                </a:schemeClr>
              </a:solidFill>
              <a:latin typeface="Museo Sans Cyrl 50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endParaRPr lang="ru-RU" sz="1400" dirty="0" smtClean="0">
              <a:solidFill>
                <a:schemeClr val="bg1">
                  <a:lumMod val="50000"/>
                </a:schemeClr>
              </a:solidFill>
              <a:latin typeface="Museo Sans Cyrl 50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286625" y="1911351"/>
            <a:ext cx="5645150" cy="274077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1800" b="1" spc="20" dirty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Дудорова Ольга Алексеевна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Руководитель направления Департамента лизинга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Тел.:+7 926 113 1025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1500" b="1" spc="20" dirty="0" err="1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Эл.почта</a:t>
            </a: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ODudorova@rosagroleasing.ru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ru-RU" sz="1400" b="1" spc="20" dirty="0" smtClean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ru-RU" sz="1400" b="1" spc="20" dirty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1800" b="1" spc="20" dirty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Авилов Игорь Сергеевич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Руководитель направления Департамента лизинга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Тел.:+7 926 113 1259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1500" b="1" spc="20" dirty="0" err="1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Эл.почта</a:t>
            </a:r>
            <a:r>
              <a:rPr lang="ru-RU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15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IAvilov@rosagroleasing.ru</a:t>
            </a:r>
            <a:endParaRPr lang="ru-RU" sz="1500" b="1" spc="20" dirty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ru-RU" sz="1200" b="1" dirty="0" smtClean="0">
              <a:solidFill>
                <a:schemeClr val="bg1">
                  <a:lumMod val="50000"/>
                </a:schemeClr>
              </a:solidFill>
              <a:latin typeface="Museo Sans Cyrl 50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ru-RU" sz="12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ru-RU" sz="1400" dirty="0" smtClean="0">
              <a:solidFill>
                <a:schemeClr val="bg1">
                  <a:lumMod val="50000"/>
                </a:schemeClr>
              </a:solidFill>
              <a:latin typeface="Museo Sans Cyrl 500"/>
            </a:endParaRPr>
          </a:p>
        </p:txBody>
      </p: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658813" y="438150"/>
            <a:ext cx="703269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500" b="1" spc="50" dirty="0" smtClean="0">
                <a:solidFill>
                  <a:schemeClr val="bg1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КОНТАКТЫ СОТРУДНИКОВ РОСАГРОЛИЗИНГ</a:t>
            </a:r>
            <a:endParaRPr lang="ru-RU" altLang="ru-RU" sz="2500" b="1" spc="50" dirty="0">
              <a:solidFill>
                <a:schemeClr val="bg1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Freeform 157"/>
          <p:cNvSpPr>
            <a:spLocks noEditPoints="1"/>
          </p:cNvSpPr>
          <p:nvPr/>
        </p:nvSpPr>
        <p:spPr bwMode="auto">
          <a:xfrm>
            <a:off x="692374" y="1784350"/>
            <a:ext cx="452214" cy="500800"/>
          </a:xfrm>
          <a:custGeom>
            <a:avLst/>
            <a:gdLst>
              <a:gd name="T0" fmla="*/ 541225703 w 56"/>
              <a:gd name="T1" fmla="*/ 729869768 h 62"/>
              <a:gd name="T2" fmla="*/ 117656718 w 56"/>
              <a:gd name="T3" fmla="*/ 729869768 h 62"/>
              <a:gd name="T4" fmla="*/ 0 w 56"/>
              <a:gd name="T5" fmla="*/ 612150498 h 62"/>
              <a:gd name="T6" fmla="*/ 164721463 w 56"/>
              <a:gd name="T7" fmla="*/ 341389315 h 62"/>
              <a:gd name="T8" fmla="*/ 329442926 w 56"/>
              <a:gd name="T9" fmla="*/ 400252381 h 62"/>
              <a:gd name="T10" fmla="*/ 494160958 w 56"/>
              <a:gd name="T11" fmla="*/ 341389315 h 62"/>
              <a:gd name="T12" fmla="*/ 658882421 w 56"/>
              <a:gd name="T13" fmla="*/ 612150498 h 62"/>
              <a:gd name="T14" fmla="*/ 541225703 w 56"/>
              <a:gd name="T15" fmla="*/ 729869768 h 62"/>
              <a:gd name="T16" fmla="*/ 329442926 w 56"/>
              <a:gd name="T17" fmla="*/ 364936600 h 62"/>
              <a:gd name="T18" fmla="*/ 152956134 w 56"/>
              <a:gd name="T19" fmla="*/ 188354263 h 62"/>
              <a:gd name="T20" fmla="*/ 329442926 w 56"/>
              <a:gd name="T21" fmla="*/ 0 h 62"/>
              <a:gd name="T22" fmla="*/ 505926287 w 56"/>
              <a:gd name="T23" fmla="*/ 188354263 h 62"/>
              <a:gd name="T24" fmla="*/ 329442926 w 56"/>
              <a:gd name="T25" fmla="*/ 364936600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6" h="62">
                <a:moveTo>
                  <a:pt x="46" y="62"/>
                </a:moveTo>
                <a:cubicBezTo>
                  <a:pt x="10" y="62"/>
                  <a:pt x="10" y="62"/>
                  <a:pt x="10" y="62"/>
                </a:cubicBezTo>
                <a:cubicBezTo>
                  <a:pt x="4" y="62"/>
                  <a:pt x="0" y="58"/>
                  <a:pt x="0" y="52"/>
                </a:cubicBezTo>
                <a:cubicBezTo>
                  <a:pt x="0" y="43"/>
                  <a:pt x="2" y="29"/>
                  <a:pt x="14" y="29"/>
                </a:cubicBezTo>
                <a:cubicBezTo>
                  <a:pt x="15" y="29"/>
                  <a:pt x="20" y="34"/>
                  <a:pt x="28" y="34"/>
                </a:cubicBezTo>
                <a:cubicBezTo>
                  <a:pt x="36" y="34"/>
                  <a:pt x="41" y="29"/>
                  <a:pt x="42" y="29"/>
                </a:cubicBezTo>
                <a:cubicBezTo>
                  <a:pt x="54" y="29"/>
                  <a:pt x="56" y="43"/>
                  <a:pt x="56" y="52"/>
                </a:cubicBezTo>
                <a:cubicBezTo>
                  <a:pt x="56" y="58"/>
                  <a:pt x="52" y="62"/>
                  <a:pt x="46" y="62"/>
                </a:cubicBezTo>
                <a:close/>
                <a:moveTo>
                  <a:pt x="28" y="31"/>
                </a:moveTo>
                <a:cubicBezTo>
                  <a:pt x="20" y="31"/>
                  <a:pt x="13" y="24"/>
                  <a:pt x="13" y="16"/>
                </a:cubicBezTo>
                <a:cubicBezTo>
                  <a:pt x="13" y="7"/>
                  <a:pt x="20" y="0"/>
                  <a:pt x="28" y="0"/>
                </a:cubicBezTo>
                <a:cubicBezTo>
                  <a:pt x="37" y="0"/>
                  <a:pt x="43" y="7"/>
                  <a:pt x="43" y="16"/>
                </a:cubicBezTo>
                <a:cubicBezTo>
                  <a:pt x="43" y="24"/>
                  <a:pt x="37" y="31"/>
                  <a:pt x="28" y="31"/>
                </a:cubicBezTo>
                <a:close/>
              </a:path>
            </a:pathLst>
          </a:custGeom>
          <a:solidFill>
            <a:srgbClr val="00755A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id-ID"/>
          </a:p>
        </p:txBody>
      </p:sp>
      <p:sp>
        <p:nvSpPr>
          <p:cNvPr id="7" name="Freeform 157"/>
          <p:cNvSpPr>
            <a:spLocks noEditPoints="1"/>
          </p:cNvSpPr>
          <p:nvPr/>
        </p:nvSpPr>
        <p:spPr bwMode="auto">
          <a:xfrm>
            <a:off x="692374" y="4672711"/>
            <a:ext cx="452214" cy="500800"/>
          </a:xfrm>
          <a:custGeom>
            <a:avLst/>
            <a:gdLst>
              <a:gd name="T0" fmla="*/ 541225703 w 56"/>
              <a:gd name="T1" fmla="*/ 729869768 h 62"/>
              <a:gd name="T2" fmla="*/ 117656718 w 56"/>
              <a:gd name="T3" fmla="*/ 729869768 h 62"/>
              <a:gd name="T4" fmla="*/ 0 w 56"/>
              <a:gd name="T5" fmla="*/ 612150498 h 62"/>
              <a:gd name="T6" fmla="*/ 164721463 w 56"/>
              <a:gd name="T7" fmla="*/ 341389315 h 62"/>
              <a:gd name="T8" fmla="*/ 329442926 w 56"/>
              <a:gd name="T9" fmla="*/ 400252381 h 62"/>
              <a:gd name="T10" fmla="*/ 494160958 w 56"/>
              <a:gd name="T11" fmla="*/ 341389315 h 62"/>
              <a:gd name="T12" fmla="*/ 658882421 w 56"/>
              <a:gd name="T13" fmla="*/ 612150498 h 62"/>
              <a:gd name="T14" fmla="*/ 541225703 w 56"/>
              <a:gd name="T15" fmla="*/ 729869768 h 62"/>
              <a:gd name="T16" fmla="*/ 329442926 w 56"/>
              <a:gd name="T17" fmla="*/ 364936600 h 62"/>
              <a:gd name="T18" fmla="*/ 152956134 w 56"/>
              <a:gd name="T19" fmla="*/ 188354263 h 62"/>
              <a:gd name="T20" fmla="*/ 329442926 w 56"/>
              <a:gd name="T21" fmla="*/ 0 h 62"/>
              <a:gd name="T22" fmla="*/ 505926287 w 56"/>
              <a:gd name="T23" fmla="*/ 188354263 h 62"/>
              <a:gd name="T24" fmla="*/ 329442926 w 56"/>
              <a:gd name="T25" fmla="*/ 364936600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6" h="62">
                <a:moveTo>
                  <a:pt x="46" y="62"/>
                </a:moveTo>
                <a:cubicBezTo>
                  <a:pt x="10" y="62"/>
                  <a:pt x="10" y="62"/>
                  <a:pt x="10" y="62"/>
                </a:cubicBezTo>
                <a:cubicBezTo>
                  <a:pt x="4" y="62"/>
                  <a:pt x="0" y="58"/>
                  <a:pt x="0" y="52"/>
                </a:cubicBezTo>
                <a:cubicBezTo>
                  <a:pt x="0" y="43"/>
                  <a:pt x="2" y="29"/>
                  <a:pt x="14" y="29"/>
                </a:cubicBezTo>
                <a:cubicBezTo>
                  <a:pt x="15" y="29"/>
                  <a:pt x="20" y="34"/>
                  <a:pt x="28" y="34"/>
                </a:cubicBezTo>
                <a:cubicBezTo>
                  <a:pt x="36" y="34"/>
                  <a:pt x="41" y="29"/>
                  <a:pt x="42" y="29"/>
                </a:cubicBezTo>
                <a:cubicBezTo>
                  <a:pt x="54" y="29"/>
                  <a:pt x="56" y="43"/>
                  <a:pt x="56" y="52"/>
                </a:cubicBezTo>
                <a:cubicBezTo>
                  <a:pt x="56" y="58"/>
                  <a:pt x="52" y="62"/>
                  <a:pt x="46" y="62"/>
                </a:cubicBezTo>
                <a:close/>
                <a:moveTo>
                  <a:pt x="28" y="31"/>
                </a:moveTo>
                <a:cubicBezTo>
                  <a:pt x="20" y="31"/>
                  <a:pt x="13" y="24"/>
                  <a:pt x="13" y="16"/>
                </a:cubicBezTo>
                <a:cubicBezTo>
                  <a:pt x="13" y="7"/>
                  <a:pt x="20" y="0"/>
                  <a:pt x="28" y="0"/>
                </a:cubicBezTo>
                <a:cubicBezTo>
                  <a:pt x="37" y="0"/>
                  <a:pt x="43" y="7"/>
                  <a:pt x="43" y="16"/>
                </a:cubicBezTo>
                <a:cubicBezTo>
                  <a:pt x="43" y="24"/>
                  <a:pt x="37" y="31"/>
                  <a:pt x="28" y="31"/>
                </a:cubicBezTo>
                <a:close/>
              </a:path>
            </a:pathLst>
          </a:custGeom>
          <a:solidFill>
            <a:srgbClr val="00755A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id-ID"/>
          </a:p>
        </p:txBody>
      </p:sp>
      <p:sp>
        <p:nvSpPr>
          <p:cNvPr id="8" name="Freeform 157"/>
          <p:cNvSpPr>
            <a:spLocks noEditPoints="1"/>
          </p:cNvSpPr>
          <p:nvPr/>
        </p:nvSpPr>
        <p:spPr bwMode="auto">
          <a:xfrm>
            <a:off x="692374" y="3184354"/>
            <a:ext cx="452214" cy="500800"/>
          </a:xfrm>
          <a:custGeom>
            <a:avLst/>
            <a:gdLst>
              <a:gd name="T0" fmla="*/ 541225703 w 56"/>
              <a:gd name="T1" fmla="*/ 729869768 h 62"/>
              <a:gd name="T2" fmla="*/ 117656718 w 56"/>
              <a:gd name="T3" fmla="*/ 729869768 h 62"/>
              <a:gd name="T4" fmla="*/ 0 w 56"/>
              <a:gd name="T5" fmla="*/ 612150498 h 62"/>
              <a:gd name="T6" fmla="*/ 164721463 w 56"/>
              <a:gd name="T7" fmla="*/ 341389315 h 62"/>
              <a:gd name="T8" fmla="*/ 329442926 w 56"/>
              <a:gd name="T9" fmla="*/ 400252381 h 62"/>
              <a:gd name="T10" fmla="*/ 494160958 w 56"/>
              <a:gd name="T11" fmla="*/ 341389315 h 62"/>
              <a:gd name="T12" fmla="*/ 658882421 w 56"/>
              <a:gd name="T13" fmla="*/ 612150498 h 62"/>
              <a:gd name="T14" fmla="*/ 541225703 w 56"/>
              <a:gd name="T15" fmla="*/ 729869768 h 62"/>
              <a:gd name="T16" fmla="*/ 329442926 w 56"/>
              <a:gd name="T17" fmla="*/ 364936600 h 62"/>
              <a:gd name="T18" fmla="*/ 152956134 w 56"/>
              <a:gd name="T19" fmla="*/ 188354263 h 62"/>
              <a:gd name="T20" fmla="*/ 329442926 w 56"/>
              <a:gd name="T21" fmla="*/ 0 h 62"/>
              <a:gd name="T22" fmla="*/ 505926287 w 56"/>
              <a:gd name="T23" fmla="*/ 188354263 h 62"/>
              <a:gd name="T24" fmla="*/ 329442926 w 56"/>
              <a:gd name="T25" fmla="*/ 364936600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6" h="62">
                <a:moveTo>
                  <a:pt x="46" y="62"/>
                </a:moveTo>
                <a:cubicBezTo>
                  <a:pt x="10" y="62"/>
                  <a:pt x="10" y="62"/>
                  <a:pt x="10" y="62"/>
                </a:cubicBezTo>
                <a:cubicBezTo>
                  <a:pt x="4" y="62"/>
                  <a:pt x="0" y="58"/>
                  <a:pt x="0" y="52"/>
                </a:cubicBezTo>
                <a:cubicBezTo>
                  <a:pt x="0" y="43"/>
                  <a:pt x="2" y="29"/>
                  <a:pt x="14" y="29"/>
                </a:cubicBezTo>
                <a:cubicBezTo>
                  <a:pt x="15" y="29"/>
                  <a:pt x="20" y="34"/>
                  <a:pt x="28" y="34"/>
                </a:cubicBezTo>
                <a:cubicBezTo>
                  <a:pt x="36" y="34"/>
                  <a:pt x="41" y="29"/>
                  <a:pt x="42" y="29"/>
                </a:cubicBezTo>
                <a:cubicBezTo>
                  <a:pt x="54" y="29"/>
                  <a:pt x="56" y="43"/>
                  <a:pt x="56" y="52"/>
                </a:cubicBezTo>
                <a:cubicBezTo>
                  <a:pt x="56" y="58"/>
                  <a:pt x="52" y="62"/>
                  <a:pt x="46" y="62"/>
                </a:cubicBezTo>
                <a:close/>
                <a:moveTo>
                  <a:pt x="28" y="31"/>
                </a:moveTo>
                <a:cubicBezTo>
                  <a:pt x="20" y="31"/>
                  <a:pt x="13" y="24"/>
                  <a:pt x="13" y="16"/>
                </a:cubicBezTo>
                <a:cubicBezTo>
                  <a:pt x="13" y="7"/>
                  <a:pt x="20" y="0"/>
                  <a:pt x="28" y="0"/>
                </a:cubicBezTo>
                <a:cubicBezTo>
                  <a:pt x="37" y="0"/>
                  <a:pt x="43" y="7"/>
                  <a:pt x="43" y="16"/>
                </a:cubicBezTo>
                <a:cubicBezTo>
                  <a:pt x="43" y="24"/>
                  <a:pt x="37" y="31"/>
                  <a:pt x="28" y="31"/>
                </a:cubicBezTo>
                <a:close/>
              </a:path>
            </a:pathLst>
          </a:custGeom>
          <a:solidFill>
            <a:srgbClr val="00755A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id-ID"/>
          </a:p>
        </p:txBody>
      </p:sp>
      <p:sp>
        <p:nvSpPr>
          <p:cNvPr id="9" name="Freeform 157"/>
          <p:cNvSpPr>
            <a:spLocks noEditPoints="1"/>
          </p:cNvSpPr>
          <p:nvPr/>
        </p:nvSpPr>
        <p:spPr bwMode="auto">
          <a:xfrm>
            <a:off x="6676567" y="1765300"/>
            <a:ext cx="452214" cy="500800"/>
          </a:xfrm>
          <a:custGeom>
            <a:avLst/>
            <a:gdLst>
              <a:gd name="T0" fmla="*/ 541225703 w 56"/>
              <a:gd name="T1" fmla="*/ 729869768 h 62"/>
              <a:gd name="T2" fmla="*/ 117656718 w 56"/>
              <a:gd name="T3" fmla="*/ 729869768 h 62"/>
              <a:gd name="T4" fmla="*/ 0 w 56"/>
              <a:gd name="T5" fmla="*/ 612150498 h 62"/>
              <a:gd name="T6" fmla="*/ 164721463 w 56"/>
              <a:gd name="T7" fmla="*/ 341389315 h 62"/>
              <a:gd name="T8" fmla="*/ 329442926 w 56"/>
              <a:gd name="T9" fmla="*/ 400252381 h 62"/>
              <a:gd name="T10" fmla="*/ 494160958 w 56"/>
              <a:gd name="T11" fmla="*/ 341389315 h 62"/>
              <a:gd name="T12" fmla="*/ 658882421 w 56"/>
              <a:gd name="T13" fmla="*/ 612150498 h 62"/>
              <a:gd name="T14" fmla="*/ 541225703 w 56"/>
              <a:gd name="T15" fmla="*/ 729869768 h 62"/>
              <a:gd name="T16" fmla="*/ 329442926 w 56"/>
              <a:gd name="T17" fmla="*/ 364936600 h 62"/>
              <a:gd name="T18" fmla="*/ 152956134 w 56"/>
              <a:gd name="T19" fmla="*/ 188354263 h 62"/>
              <a:gd name="T20" fmla="*/ 329442926 w 56"/>
              <a:gd name="T21" fmla="*/ 0 h 62"/>
              <a:gd name="T22" fmla="*/ 505926287 w 56"/>
              <a:gd name="T23" fmla="*/ 188354263 h 62"/>
              <a:gd name="T24" fmla="*/ 329442926 w 56"/>
              <a:gd name="T25" fmla="*/ 364936600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6" h="62">
                <a:moveTo>
                  <a:pt x="46" y="62"/>
                </a:moveTo>
                <a:cubicBezTo>
                  <a:pt x="10" y="62"/>
                  <a:pt x="10" y="62"/>
                  <a:pt x="10" y="62"/>
                </a:cubicBezTo>
                <a:cubicBezTo>
                  <a:pt x="4" y="62"/>
                  <a:pt x="0" y="58"/>
                  <a:pt x="0" y="52"/>
                </a:cubicBezTo>
                <a:cubicBezTo>
                  <a:pt x="0" y="43"/>
                  <a:pt x="2" y="29"/>
                  <a:pt x="14" y="29"/>
                </a:cubicBezTo>
                <a:cubicBezTo>
                  <a:pt x="15" y="29"/>
                  <a:pt x="20" y="34"/>
                  <a:pt x="28" y="34"/>
                </a:cubicBezTo>
                <a:cubicBezTo>
                  <a:pt x="36" y="34"/>
                  <a:pt x="41" y="29"/>
                  <a:pt x="42" y="29"/>
                </a:cubicBezTo>
                <a:cubicBezTo>
                  <a:pt x="54" y="29"/>
                  <a:pt x="56" y="43"/>
                  <a:pt x="56" y="52"/>
                </a:cubicBezTo>
                <a:cubicBezTo>
                  <a:pt x="56" y="58"/>
                  <a:pt x="52" y="62"/>
                  <a:pt x="46" y="62"/>
                </a:cubicBezTo>
                <a:close/>
                <a:moveTo>
                  <a:pt x="28" y="31"/>
                </a:moveTo>
                <a:cubicBezTo>
                  <a:pt x="20" y="31"/>
                  <a:pt x="13" y="24"/>
                  <a:pt x="13" y="16"/>
                </a:cubicBezTo>
                <a:cubicBezTo>
                  <a:pt x="13" y="7"/>
                  <a:pt x="20" y="0"/>
                  <a:pt x="28" y="0"/>
                </a:cubicBezTo>
                <a:cubicBezTo>
                  <a:pt x="37" y="0"/>
                  <a:pt x="43" y="7"/>
                  <a:pt x="43" y="16"/>
                </a:cubicBezTo>
                <a:cubicBezTo>
                  <a:pt x="43" y="24"/>
                  <a:pt x="37" y="31"/>
                  <a:pt x="28" y="31"/>
                </a:cubicBezTo>
                <a:close/>
              </a:path>
            </a:pathLst>
          </a:custGeom>
          <a:solidFill>
            <a:srgbClr val="00755A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id-ID"/>
          </a:p>
        </p:txBody>
      </p:sp>
      <p:sp>
        <p:nvSpPr>
          <p:cNvPr id="10" name="Freeform 157"/>
          <p:cNvSpPr>
            <a:spLocks noEditPoints="1"/>
          </p:cNvSpPr>
          <p:nvPr/>
        </p:nvSpPr>
        <p:spPr bwMode="auto">
          <a:xfrm>
            <a:off x="6676567" y="3241843"/>
            <a:ext cx="452214" cy="500800"/>
          </a:xfrm>
          <a:custGeom>
            <a:avLst/>
            <a:gdLst>
              <a:gd name="T0" fmla="*/ 541225703 w 56"/>
              <a:gd name="T1" fmla="*/ 729869768 h 62"/>
              <a:gd name="T2" fmla="*/ 117656718 w 56"/>
              <a:gd name="T3" fmla="*/ 729869768 h 62"/>
              <a:gd name="T4" fmla="*/ 0 w 56"/>
              <a:gd name="T5" fmla="*/ 612150498 h 62"/>
              <a:gd name="T6" fmla="*/ 164721463 w 56"/>
              <a:gd name="T7" fmla="*/ 341389315 h 62"/>
              <a:gd name="T8" fmla="*/ 329442926 w 56"/>
              <a:gd name="T9" fmla="*/ 400252381 h 62"/>
              <a:gd name="T10" fmla="*/ 494160958 w 56"/>
              <a:gd name="T11" fmla="*/ 341389315 h 62"/>
              <a:gd name="T12" fmla="*/ 658882421 w 56"/>
              <a:gd name="T13" fmla="*/ 612150498 h 62"/>
              <a:gd name="T14" fmla="*/ 541225703 w 56"/>
              <a:gd name="T15" fmla="*/ 729869768 h 62"/>
              <a:gd name="T16" fmla="*/ 329442926 w 56"/>
              <a:gd name="T17" fmla="*/ 364936600 h 62"/>
              <a:gd name="T18" fmla="*/ 152956134 w 56"/>
              <a:gd name="T19" fmla="*/ 188354263 h 62"/>
              <a:gd name="T20" fmla="*/ 329442926 w 56"/>
              <a:gd name="T21" fmla="*/ 0 h 62"/>
              <a:gd name="T22" fmla="*/ 505926287 w 56"/>
              <a:gd name="T23" fmla="*/ 188354263 h 62"/>
              <a:gd name="T24" fmla="*/ 329442926 w 56"/>
              <a:gd name="T25" fmla="*/ 364936600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6" h="62">
                <a:moveTo>
                  <a:pt x="46" y="62"/>
                </a:moveTo>
                <a:cubicBezTo>
                  <a:pt x="10" y="62"/>
                  <a:pt x="10" y="62"/>
                  <a:pt x="10" y="62"/>
                </a:cubicBezTo>
                <a:cubicBezTo>
                  <a:pt x="4" y="62"/>
                  <a:pt x="0" y="58"/>
                  <a:pt x="0" y="52"/>
                </a:cubicBezTo>
                <a:cubicBezTo>
                  <a:pt x="0" y="43"/>
                  <a:pt x="2" y="29"/>
                  <a:pt x="14" y="29"/>
                </a:cubicBezTo>
                <a:cubicBezTo>
                  <a:pt x="15" y="29"/>
                  <a:pt x="20" y="34"/>
                  <a:pt x="28" y="34"/>
                </a:cubicBezTo>
                <a:cubicBezTo>
                  <a:pt x="36" y="34"/>
                  <a:pt x="41" y="29"/>
                  <a:pt x="42" y="29"/>
                </a:cubicBezTo>
                <a:cubicBezTo>
                  <a:pt x="54" y="29"/>
                  <a:pt x="56" y="43"/>
                  <a:pt x="56" y="52"/>
                </a:cubicBezTo>
                <a:cubicBezTo>
                  <a:pt x="56" y="58"/>
                  <a:pt x="52" y="62"/>
                  <a:pt x="46" y="62"/>
                </a:cubicBezTo>
                <a:close/>
                <a:moveTo>
                  <a:pt x="28" y="31"/>
                </a:moveTo>
                <a:cubicBezTo>
                  <a:pt x="20" y="31"/>
                  <a:pt x="13" y="24"/>
                  <a:pt x="13" y="16"/>
                </a:cubicBezTo>
                <a:cubicBezTo>
                  <a:pt x="13" y="7"/>
                  <a:pt x="20" y="0"/>
                  <a:pt x="28" y="0"/>
                </a:cubicBezTo>
                <a:cubicBezTo>
                  <a:pt x="37" y="0"/>
                  <a:pt x="43" y="7"/>
                  <a:pt x="43" y="16"/>
                </a:cubicBezTo>
                <a:cubicBezTo>
                  <a:pt x="43" y="24"/>
                  <a:pt x="37" y="31"/>
                  <a:pt x="28" y="31"/>
                </a:cubicBezTo>
                <a:close/>
              </a:path>
            </a:pathLst>
          </a:custGeom>
          <a:solidFill>
            <a:srgbClr val="00755A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4839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 flipH="1">
            <a:off x="5641322" y="4381659"/>
            <a:ext cx="2120772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ru-RU" sz="1200" b="1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Поставщиков сельхозтехники</a:t>
            </a:r>
            <a:endParaRPr lang="en-US" sz="1200" b="1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8937687" y="2850035"/>
            <a:ext cx="206756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400" b="1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Дополнительные скидки от поставщиков</a:t>
            </a:r>
            <a:endParaRPr lang="en-US" sz="1400" b="1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flipH="1">
            <a:off x="8453326" y="4346574"/>
            <a:ext cx="3247183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400" b="1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Программы господдержки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5727638" y="3902649"/>
            <a:ext cx="1844488" cy="536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80"/>
              </a:lnSpc>
            </a:pPr>
            <a:r>
              <a:rPr lang="ru-RU" sz="4000" dirty="0" smtClean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300</a:t>
            </a:r>
            <a:r>
              <a:rPr lang="ru-RU" sz="36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+ 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8549337" y="4576508"/>
            <a:ext cx="3055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возможность приобретения  техники со скидками, в </a:t>
            </a:r>
            <a:r>
              <a:rPr lang="ru-RU" sz="900" dirty="0" err="1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т.ч</a:t>
            </a:r>
            <a:r>
              <a:rPr lang="ru-RU" sz="9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. ППРФ 1432, и региональными субсидиями,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лизинг белорусской техники (лизинговые платежи частично субсидируются Правительством РБ)</a:t>
            </a:r>
            <a:endParaRPr lang="en-US" sz="900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0" name="Freeform 93"/>
          <p:cNvSpPr>
            <a:spLocks noEditPoints="1"/>
          </p:cNvSpPr>
          <p:nvPr/>
        </p:nvSpPr>
        <p:spPr bwMode="auto">
          <a:xfrm>
            <a:off x="9606130" y="3555078"/>
            <a:ext cx="573169" cy="659360"/>
          </a:xfrm>
          <a:custGeom>
            <a:avLst/>
            <a:gdLst/>
            <a:ahLst/>
            <a:cxnLst>
              <a:cxn ang="0">
                <a:pos x="55" y="19"/>
              </a:cxn>
              <a:cxn ang="0">
                <a:pos x="55" y="60"/>
              </a:cxn>
              <a:cxn ang="0">
                <a:pos x="51" y="64"/>
              </a:cxn>
              <a:cxn ang="0">
                <a:pos x="3" y="64"/>
              </a:cxn>
              <a:cxn ang="0">
                <a:pos x="0" y="60"/>
              </a:cxn>
              <a:cxn ang="0">
                <a:pos x="0" y="3"/>
              </a:cxn>
              <a:cxn ang="0">
                <a:pos x="3" y="0"/>
              </a:cxn>
              <a:cxn ang="0">
                <a:pos x="35" y="0"/>
              </a:cxn>
              <a:cxn ang="0">
                <a:pos x="41" y="2"/>
              </a:cxn>
              <a:cxn ang="0">
                <a:pos x="52" y="13"/>
              </a:cxn>
              <a:cxn ang="0">
                <a:pos x="55" y="19"/>
              </a:cxn>
              <a:cxn ang="0">
                <a:pos x="50" y="22"/>
              </a:cxn>
              <a:cxn ang="0">
                <a:pos x="35" y="22"/>
              </a:cxn>
              <a:cxn ang="0">
                <a:pos x="32" y="19"/>
              </a:cxn>
              <a:cxn ang="0">
                <a:pos x="32" y="4"/>
              </a:cxn>
              <a:cxn ang="0">
                <a:pos x="4" y="4"/>
              </a:cxn>
              <a:cxn ang="0">
                <a:pos x="4" y="59"/>
              </a:cxn>
              <a:cxn ang="0">
                <a:pos x="50" y="59"/>
              </a:cxn>
              <a:cxn ang="0">
                <a:pos x="50" y="22"/>
              </a:cxn>
              <a:cxn ang="0">
                <a:pos x="15" y="27"/>
              </a:cxn>
              <a:cxn ang="0">
                <a:pos x="40" y="27"/>
              </a:cxn>
              <a:cxn ang="0">
                <a:pos x="41" y="28"/>
              </a:cxn>
              <a:cxn ang="0">
                <a:pos x="41" y="30"/>
              </a:cxn>
              <a:cxn ang="0">
                <a:pos x="40" y="32"/>
              </a:cxn>
              <a:cxn ang="0">
                <a:pos x="15" y="32"/>
              </a:cxn>
              <a:cxn ang="0">
                <a:pos x="13" y="30"/>
              </a:cxn>
              <a:cxn ang="0">
                <a:pos x="13" y="28"/>
              </a:cxn>
              <a:cxn ang="0">
                <a:pos x="15" y="27"/>
              </a:cxn>
              <a:cxn ang="0">
                <a:pos x="41" y="37"/>
              </a:cxn>
              <a:cxn ang="0">
                <a:pos x="41" y="40"/>
              </a:cxn>
              <a:cxn ang="0">
                <a:pos x="40" y="41"/>
              </a:cxn>
              <a:cxn ang="0">
                <a:pos x="15" y="41"/>
              </a:cxn>
              <a:cxn ang="0">
                <a:pos x="13" y="40"/>
              </a:cxn>
              <a:cxn ang="0">
                <a:pos x="13" y="37"/>
              </a:cxn>
              <a:cxn ang="0">
                <a:pos x="15" y="36"/>
              </a:cxn>
              <a:cxn ang="0">
                <a:pos x="40" y="36"/>
              </a:cxn>
              <a:cxn ang="0">
                <a:pos x="41" y="37"/>
              </a:cxn>
              <a:cxn ang="0">
                <a:pos x="41" y="46"/>
              </a:cxn>
              <a:cxn ang="0">
                <a:pos x="41" y="49"/>
              </a:cxn>
              <a:cxn ang="0">
                <a:pos x="40" y="50"/>
              </a:cxn>
              <a:cxn ang="0">
                <a:pos x="15" y="50"/>
              </a:cxn>
              <a:cxn ang="0">
                <a:pos x="13" y="49"/>
              </a:cxn>
              <a:cxn ang="0">
                <a:pos x="13" y="46"/>
              </a:cxn>
              <a:cxn ang="0">
                <a:pos x="15" y="45"/>
              </a:cxn>
              <a:cxn ang="0">
                <a:pos x="40" y="45"/>
              </a:cxn>
              <a:cxn ang="0">
                <a:pos x="41" y="46"/>
              </a:cxn>
              <a:cxn ang="0">
                <a:pos x="36" y="18"/>
              </a:cxn>
              <a:cxn ang="0">
                <a:pos x="50" y="18"/>
              </a:cxn>
              <a:cxn ang="0">
                <a:pos x="49" y="16"/>
              </a:cxn>
              <a:cxn ang="0">
                <a:pos x="38" y="5"/>
              </a:cxn>
              <a:cxn ang="0">
                <a:pos x="36" y="4"/>
              </a:cxn>
              <a:cxn ang="0">
                <a:pos x="36" y="18"/>
              </a:cxn>
            </a:cxnLst>
            <a:rect l="0" t="0" r="r" b="b"/>
            <a:pathLst>
              <a:path w="55" h="64">
                <a:moveTo>
                  <a:pt x="55" y="19"/>
                </a:moveTo>
                <a:cubicBezTo>
                  <a:pt x="55" y="60"/>
                  <a:pt x="55" y="60"/>
                  <a:pt x="55" y="60"/>
                </a:cubicBezTo>
                <a:cubicBezTo>
                  <a:pt x="55" y="62"/>
                  <a:pt x="53" y="64"/>
                  <a:pt x="51" y="64"/>
                </a:cubicBezTo>
                <a:cubicBezTo>
                  <a:pt x="3" y="64"/>
                  <a:pt x="3" y="64"/>
                  <a:pt x="3" y="64"/>
                </a:cubicBezTo>
                <a:cubicBezTo>
                  <a:pt x="1" y="64"/>
                  <a:pt x="0" y="62"/>
                  <a:pt x="0" y="60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1" y="0"/>
                  <a:pt x="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7" y="0"/>
                  <a:pt x="40" y="1"/>
                  <a:pt x="41" y="2"/>
                </a:cubicBezTo>
                <a:cubicBezTo>
                  <a:pt x="52" y="13"/>
                  <a:pt x="52" y="13"/>
                  <a:pt x="52" y="13"/>
                </a:cubicBezTo>
                <a:cubicBezTo>
                  <a:pt x="53" y="14"/>
                  <a:pt x="55" y="17"/>
                  <a:pt x="55" y="19"/>
                </a:cubicBezTo>
                <a:close/>
                <a:moveTo>
                  <a:pt x="50" y="22"/>
                </a:moveTo>
                <a:cubicBezTo>
                  <a:pt x="35" y="22"/>
                  <a:pt x="35" y="22"/>
                  <a:pt x="35" y="22"/>
                </a:cubicBezTo>
                <a:cubicBezTo>
                  <a:pt x="33" y="22"/>
                  <a:pt x="32" y="21"/>
                  <a:pt x="32" y="19"/>
                </a:cubicBezTo>
                <a:cubicBezTo>
                  <a:pt x="32" y="4"/>
                  <a:pt x="32" y="4"/>
                  <a:pt x="32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59"/>
                  <a:pt x="4" y="59"/>
                  <a:pt x="4" y="59"/>
                </a:cubicBezTo>
                <a:cubicBezTo>
                  <a:pt x="50" y="59"/>
                  <a:pt x="50" y="59"/>
                  <a:pt x="50" y="59"/>
                </a:cubicBezTo>
                <a:lnTo>
                  <a:pt x="50" y="22"/>
                </a:lnTo>
                <a:close/>
                <a:moveTo>
                  <a:pt x="15" y="27"/>
                </a:move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1" y="27"/>
                  <a:pt x="41" y="28"/>
                </a:cubicBezTo>
                <a:cubicBezTo>
                  <a:pt x="41" y="30"/>
                  <a:pt x="41" y="30"/>
                  <a:pt x="41" y="30"/>
                </a:cubicBezTo>
                <a:cubicBezTo>
                  <a:pt x="41" y="31"/>
                  <a:pt x="40" y="32"/>
                  <a:pt x="40" y="32"/>
                </a:cubicBezTo>
                <a:cubicBezTo>
                  <a:pt x="15" y="32"/>
                  <a:pt x="15" y="32"/>
                  <a:pt x="15" y="32"/>
                </a:cubicBezTo>
                <a:cubicBezTo>
                  <a:pt x="14" y="32"/>
                  <a:pt x="13" y="31"/>
                  <a:pt x="13" y="30"/>
                </a:cubicBezTo>
                <a:cubicBezTo>
                  <a:pt x="13" y="28"/>
                  <a:pt x="13" y="28"/>
                  <a:pt x="13" y="28"/>
                </a:cubicBezTo>
                <a:cubicBezTo>
                  <a:pt x="13" y="27"/>
                  <a:pt x="14" y="27"/>
                  <a:pt x="15" y="27"/>
                </a:cubicBezTo>
                <a:close/>
                <a:moveTo>
                  <a:pt x="41" y="37"/>
                </a:moveTo>
                <a:cubicBezTo>
                  <a:pt x="41" y="40"/>
                  <a:pt x="41" y="40"/>
                  <a:pt x="41" y="40"/>
                </a:cubicBezTo>
                <a:cubicBezTo>
                  <a:pt x="41" y="40"/>
                  <a:pt x="40" y="41"/>
                  <a:pt x="40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4" y="41"/>
                  <a:pt x="13" y="40"/>
                  <a:pt x="13" y="40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4" y="36"/>
                  <a:pt x="15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36"/>
                  <a:pt x="41" y="37"/>
                  <a:pt x="41" y="37"/>
                </a:cubicBezTo>
                <a:close/>
                <a:moveTo>
                  <a:pt x="41" y="46"/>
                </a:moveTo>
                <a:cubicBezTo>
                  <a:pt x="41" y="49"/>
                  <a:pt x="41" y="49"/>
                  <a:pt x="41" y="49"/>
                </a:cubicBezTo>
                <a:cubicBezTo>
                  <a:pt x="41" y="49"/>
                  <a:pt x="40" y="50"/>
                  <a:pt x="40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4" y="50"/>
                  <a:pt x="13" y="49"/>
                  <a:pt x="13" y="49"/>
                </a:cubicBezTo>
                <a:cubicBezTo>
                  <a:pt x="13" y="46"/>
                  <a:pt x="13" y="46"/>
                  <a:pt x="13" y="46"/>
                </a:cubicBezTo>
                <a:cubicBezTo>
                  <a:pt x="13" y="46"/>
                  <a:pt x="14" y="45"/>
                  <a:pt x="15" y="45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45"/>
                  <a:pt x="41" y="46"/>
                  <a:pt x="41" y="46"/>
                </a:cubicBezTo>
                <a:close/>
                <a:moveTo>
                  <a:pt x="36" y="18"/>
                </a:moveTo>
                <a:cubicBezTo>
                  <a:pt x="50" y="18"/>
                  <a:pt x="50" y="18"/>
                  <a:pt x="50" y="18"/>
                </a:cubicBezTo>
                <a:cubicBezTo>
                  <a:pt x="50" y="17"/>
                  <a:pt x="49" y="17"/>
                  <a:pt x="49" y="16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5"/>
                  <a:pt x="37" y="5"/>
                  <a:pt x="36" y="4"/>
                </a:cubicBezTo>
                <a:lnTo>
                  <a:pt x="36" y="18"/>
                </a:lnTo>
                <a:close/>
              </a:path>
            </a:pathLst>
          </a:custGeom>
          <a:solidFill>
            <a:srgbClr val="00785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839211" y="6453904"/>
            <a:ext cx="319580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по данным РА Эксперт  за </a:t>
            </a:r>
            <a:r>
              <a:rPr lang="ru-RU" sz="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мес. 2020 </a:t>
            </a:r>
            <a:r>
              <a:rPr lang="ru-RU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2920461" y="5680028"/>
            <a:ext cx="7799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853"/>
                </a:solidFill>
                <a:latin typeface="Museo Sans Cyrl 500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«Росагролизинг» — лидер* по объему нового бизнеса в сегменте сельскохозяйственной техники</a:t>
            </a:r>
            <a:endParaRPr lang="ru-RU" sz="1600" b="1" dirty="0">
              <a:solidFill>
                <a:srgbClr val="007853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A70FEA75-3780-184E-A97D-53C9F50B7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" t="35915" b="5508"/>
          <a:stretch/>
        </p:blipFill>
        <p:spPr>
          <a:xfrm>
            <a:off x="-12880" y="-13263"/>
            <a:ext cx="12204880" cy="134093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flipH="1">
            <a:off x="5395264" y="2898625"/>
            <a:ext cx="2612888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Крупнейший </a:t>
            </a:r>
            <a:r>
              <a:rPr lang="ru-RU" sz="1200" b="1" dirty="0" err="1" smtClean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маркетплейс</a:t>
            </a:r>
            <a:r>
              <a:rPr lang="ru-RU" sz="1200" b="1" dirty="0" smtClean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сельхозтехники и оборудования на </a:t>
            </a:r>
            <a:r>
              <a:rPr lang="en-US" sz="1200" b="1" dirty="0" err="1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www.rosagroleasing.ru</a:t>
            </a:r>
            <a:endParaRPr lang="en-US" sz="1200" b="1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427715" y="2086063"/>
            <a:ext cx="2785129" cy="536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18</a:t>
            </a:r>
            <a:r>
              <a:rPr lang="ru-RU" sz="3600" dirty="0" smtClean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тыс.+ 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571823" y="443020"/>
            <a:ext cx="455738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spc="50" dirty="0">
                <a:solidFill>
                  <a:schemeClr val="bg1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О КОМПАНИИ</a:t>
            </a:r>
          </a:p>
        </p:txBody>
      </p:sp>
      <p:pic>
        <p:nvPicPr>
          <p:cNvPr id="17" name="Рисунок 16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6232B57-8A8A-7740-9595-E22649697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6" y="2845727"/>
            <a:ext cx="4093134" cy="2259197"/>
          </a:xfrm>
          <a:prstGeom prst="rect">
            <a:avLst/>
          </a:prstGeom>
        </p:spPr>
      </p:pic>
      <p:grpSp>
        <p:nvGrpSpPr>
          <p:cNvPr id="9" name="Group 56"/>
          <p:cNvGrpSpPr/>
          <p:nvPr/>
        </p:nvGrpSpPr>
        <p:grpSpPr>
          <a:xfrm>
            <a:off x="784474" y="2029275"/>
            <a:ext cx="3713706" cy="937674"/>
            <a:chOff x="724548" y="1633310"/>
            <a:chExt cx="1328779" cy="621397"/>
          </a:xfrm>
          <a:solidFill>
            <a:srgbClr val="00755A"/>
          </a:solidFill>
        </p:grpSpPr>
        <p:sp>
          <p:nvSpPr>
            <p:cNvPr id="10" name="Down Arrow Callout 57"/>
            <p:cNvSpPr/>
            <p:nvPr/>
          </p:nvSpPr>
          <p:spPr>
            <a:xfrm>
              <a:off x="724548" y="1633310"/>
              <a:ext cx="1328779" cy="621397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Museo Sans Cyrl 500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4548" y="1773099"/>
              <a:ext cx="1286827" cy="14277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useo Sans Cyrl 500" panose="02000000000000000000" pitchFamily="2" charset="0"/>
                  <a:cs typeface="Arial" panose="020B0604020202020204" pitchFamily="34" charset="0"/>
                </a:rPr>
                <a:t>География деятельности вся Россия </a:t>
              </a:r>
              <a:endParaRPr lang="en-US" sz="1400" b="1" dirty="0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A8E45594-7BCD-264A-BC9C-5A20A5F68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32" y="1836742"/>
            <a:ext cx="882006" cy="910458"/>
          </a:xfrm>
          <a:prstGeom prst="rect">
            <a:avLst/>
          </a:prstGeom>
        </p:spPr>
      </p:pic>
      <p:pic>
        <p:nvPicPr>
          <p:cNvPr id="76" name="Picture 2" descr="C:\рабочие файлы\презентации\для Царева\потенциальные клиенты (Чехия)\Ресурс 1@9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47" y="5361145"/>
            <a:ext cx="1099809" cy="105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9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59081" y="6057597"/>
            <a:ext cx="8779213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7853"/>
              </a:buClr>
            </a:pPr>
            <a:r>
              <a:rPr lang="ru-RU" sz="1600" b="1" spc="20" dirty="0" smtClean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Сокращены </a:t>
            </a:r>
            <a:r>
              <a:rPr lang="ru-RU" sz="1600" b="1" spc="20" dirty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сроки </a:t>
            </a:r>
            <a:r>
              <a:rPr lang="ru-RU" sz="14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от заявки на лизинг до получения </a:t>
            </a: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техники</a:t>
            </a:r>
            <a:endParaRPr lang="ru-RU" sz="1400" b="1" spc="20" dirty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1675" y="1644495"/>
            <a:ext cx="117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В «Росагролизинг» Вы можете приобрести любую технику для выполнения сельскохозяйственных работ на льготных условиях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731822" y="2829201"/>
            <a:ext cx="768828" cy="748534"/>
            <a:chOff x="1828800" y="2566219"/>
            <a:chExt cx="890077" cy="840982"/>
          </a:xfrm>
        </p:grpSpPr>
        <p:sp>
          <p:nvSpPr>
            <p:cNvPr id="11" name="Овал 10"/>
            <p:cNvSpPr/>
            <p:nvPr/>
          </p:nvSpPr>
          <p:spPr>
            <a:xfrm>
              <a:off x="1828800" y="2566219"/>
              <a:ext cx="890077" cy="840982"/>
            </a:xfrm>
            <a:prstGeom prst="ellipse">
              <a:avLst/>
            </a:prstGeom>
            <a:solidFill>
              <a:srgbClr val="007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95959"/>
                </a:solidFill>
                <a:latin typeface="Museo Sans Cyrl 500" panose="02000000000000000000" pitchFamily="2" charset="0"/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2003192" y="2810533"/>
              <a:ext cx="541291" cy="350068"/>
              <a:chOff x="3312160" y="3782857"/>
              <a:chExt cx="1144636" cy="730997"/>
            </a:xfrm>
            <a:solidFill>
              <a:schemeClr val="bg1"/>
            </a:solidFill>
          </p:grpSpPr>
          <p:sp>
            <p:nvSpPr>
              <p:cNvPr id="13" name="object 30"/>
              <p:cNvSpPr/>
              <p:nvPr/>
            </p:nvSpPr>
            <p:spPr>
              <a:xfrm>
                <a:off x="3424525" y="4256630"/>
                <a:ext cx="262166" cy="257224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377825">
                    <a:moveTo>
                      <a:pt x="188815" y="0"/>
                    </a:moveTo>
                    <a:lnTo>
                      <a:pt x="138621" y="6743"/>
                    </a:lnTo>
                    <a:lnTo>
                      <a:pt x="93517" y="25776"/>
                    </a:lnTo>
                    <a:lnTo>
                      <a:pt x="55303" y="55298"/>
                    </a:lnTo>
                    <a:lnTo>
                      <a:pt x="25779" y="93511"/>
                    </a:lnTo>
                    <a:lnTo>
                      <a:pt x="6744" y="138617"/>
                    </a:lnTo>
                    <a:lnTo>
                      <a:pt x="0" y="188815"/>
                    </a:lnTo>
                    <a:lnTo>
                      <a:pt x="6744" y="239004"/>
                    </a:lnTo>
                    <a:lnTo>
                      <a:pt x="25779" y="284107"/>
                    </a:lnTo>
                    <a:lnTo>
                      <a:pt x="55303" y="322322"/>
                    </a:lnTo>
                    <a:lnTo>
                      <a:pt x="93517" y="351848"/>
                    </a:lnTo>
                    <a:lnTo>
                      <a:pt x="138621" y="370884"/>
                    </a:lnTo>
                    <a:lnTo>
                      <a:pt x="188815" y="377630"/>
                    </a:lnTo>
                    <a:lnTo>
                      <a:pt x="239014" y="370884"/>
                    </a:lnTo>
                    <a:lnTo>
                      <a:pt x="284121" y="351848"/>
                    </a:lnTo>
                    <a:lnTo>
                      <a:pt x="322337" y="322322"/>
                    </a:lnTo>
                    <a:lnTo>
                      <a:pt x="351863" y="284107"/>
                    </a:lnTo>
                    <a:lnTo>
                      <a:pt x="356348" y="273478"/>
                    </a:lnTo>
                    <a:lnTo>
                      <a:pt x="188815" y="273478"/>
                    </a:lnTo>
                    <a:lnTo>
                      <a:pt x="155888" y="266814"/>
                    </a:lnTo>
                    <a:lnTo>
                      <a:pt x="128974" y="248651"/>
                    </a:lnTo>
                    <a:lnTo>
                      <a:pt x="110814" y="221736"/>
                    </a:lnTo>
                    <a:lnTo>
                      <a:pt x="104151" y="188815"/>
                    </a:lnTo>
                    <a:lnTo>
                      <a:pt x="110814" y="155886"/>
                    </a:lnTo>
                    <a:lnTo>
                      <a:pt x="128974" y="128967"/>
                    </a:lnTo>
                    <a:lnTo>
                      <a:pt x="155888" y="110803"/>
                    </a:lnTo>
                    <a:lnTo>
                      <a:pt x="188815" y="104139"/>
                    </a:lnTo>
                    <a:lnTo>
                      <a:pt x="356347" y="104139"/>
                    </a:lnTo>
                    <a:lnTo>
                      <a:pt x="351863" y="93511"/>
                    </a:lnTo>
                    <a:lnTo>
                      <a:pt x="322337" y="55298"/>
                    </a:lnTo>
                    <a:lnTo>
                      <a:pt x="284121" y="25776"/>
                    </a:lnTo>
                    <a:lnTo>
                      <a:pt x="239014" y="6743"/>
                    </a:lnTo>
                    <a:lnTo>
                      <a:pt x="188815" y="0"/>
                    </a:lnTo>
                    <a:close/>
                  </a:path>
                  <a:path w="377825" h="377825">
                    <a:moveTo>
                      <a:pt x="356347" y="104139"/>
                    </a:moveTo>
                    <a:lnTo>
                      <a:pt x="188815" y="104139"/>
                    </a:lnTo>
                    <a:lnTo>
                      <a:pt x="221747" y="110803"/>
                    </a:lnTo>
                    <a:lnTo>
                      <a:pt x="248661" y="128967"/>
                    </a:lnTo>
                    <a:lnTo>
                      <a:pt x="266817" y="155886"/>
                    </a:lnTo>
                    <a:lnTo>
                      <a:pt x="273478" y="188815"/>
                    </a:lnTo>
                    <a:lnTo>
                      <a:pt x="266817" y="221736"/>
                    </a:lnTo>
                    <a:lnTo>
                      <a:pt x="248661" y="248651"/>
                    </a:lnTo>
                    <a:lnTo>
                      <a:pt x="221747" y="266814"/>
                    </a:lnTo>
                    <a:lnTo>
                      <a:pt x="188815" y="273478"/>
                    </a:lnTo>
                    <a:lnTo>
                      <a:pt x="356348" y="273478"/>
                    </a:lnTo>
                    <a:lnTo>
                      <a:pt x="370898" y="239004"/>
                    </a:lnTo>
                    <a:lnTo>
                      <a:pt x="377642" y="188815"/>
                    </a:lnTo>
                    <a:lnTo>
                      <a:pt x="370898" y="138617"/>
                    </a:lnTo>
                    <a:lnTo>
                      <a:pt x="356347" y="1041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bject 31"/>
              <p:cNvSpPr/>
              <p:nvPr/>
            </p:nvSpPr>
            <p:spPr>
              <a:xfrm>
                <a:off x="3404188" y="4185460"/>
                <a:ext cx="760503" cy="293970"/>
              </a:xfrm>
              <a:custGeom>
                <a:avLst/>
                <a:gdLst/>
                <a:ahLst/>
                <a:cxnLst/>
                <a:rect l="l" t="t" r="r" b="b"/>
                <a:pathLst>
                  <a:path w="1096009" h="431800">
                    <a:moveTo>
                      <a:pt x="906870" y="74397"/>
                    </a:moveTo>
                    <a:lnTo>
                      <a:pt x="333866" y="74397"/>
                    </a:lnTo>
                    <a:lnTo>
                      <a:pt x="478615" y="281821"/>
                    </a:lnTo>
                    <a:lnTo>
                      <a:pt x="478615" y="431496"/>
                    </a:lnTo>
                    <a:lnTo>
                      <a:pt x="661047" y="431496"/>
                    </a:lnTo>
                    <a:lnTo>
                      <a:pt x="653622" y="409168"/>
                    </a:lnTo>
                    <a:lnTo>
                      <a:pt x="648176" y="386012"/>
                    </a:lnTo>
                    <a:lnTo>
                      <a:pt x="644825" y="362124"/>
                    </a:lnTo>
                    <a:lnTo>
                      <a:pt x="643683" y="337598"/>
                    </a:lnTo>
                    <a:lnTo>
                      <a:pt x="647930" y="290349"/>
                    </a:lnTo>
                    <a:lnTo>
                      <a:pt x="660174" y="245853"/>
                    </a:lnTo>
                    <a:lnTo>
                      <a:pt x="679666" y="204860"/>
                    </a:lnTo>
                    <a:lnTo>
                      <a:pt x="705656" y="168118"/>
                    </a:lnTo>
                    <a:lnTo>
                      <a:pt x="737396" y="136376"/>
                    </a:lnTo>
                    <a:lnTo>
                      <a:pt x="774136" y="110384"/>
                    </a:lnTo>
                    <a:lnTo>
                      <a:pt x="815128" y="90891"/>
                    </a:lnTo>
                    <a:lnTo>
                      <a:pt x="859622" y="78645"/>
                    </a:lnTo>
                    <a:lnTo>
                      <a:pt x="906870" y="74397"/>
                    </a:lnTo>
                    <a:close/>
                  </a:path>
                  <a:path w="1096009" h="431800">
                    <a:moveTo>
                      <a:pt x="1095698" y="0"/>
                    </a:moveTo>
                    <a:lnTo>
                      <a:pt x="0" y="0"/>
                    </a:lnTo>
                    <a:lnTo>
                      <a:pt x="0" y="74397"/>
                    </a:lnTo>
                    <a:lnTo>
                      <a:pt x="1095698" y="74397"/>
                    </a:lnTo>
                    <a:lnTo>
                      <a:pt x="10956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bject 32"/>
              <p:cNvSpPr/>
              <p:nvPr/>
            </p:nvSpPr>
            <p:spPr>
              <a:xfrm>
                <a:off x="3916169" y="4256630"/>
                <a:ext cx="262166" cy="257224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377825">
                    <a:moveTo>
                      <a:pt x="188802" y="0"/>
                    </a:moveTo>
                    <a:lnTo>
                      <a:pt x="138614" y="6743"/>
                    </a:lnTo>
                    <a:lnTo>
                      <a:pt x="93513" y="25776"/>
                    </a:lnTo>
                    <a:lnTo>
                      <a:pt x="55301" y="55298"/>
                    </a:lnTo>
                    <a:lnTo>
                      <a:pt x="25778" y="93511"/>
                    </a:lnTo>
                    <a:lnTo>
                      <a:pt x="6744" y="138617"/>
                    </a:lnTo>
                    <a:lnTo>
                      <a:pt x="0" y="188815"/>
                    </a:lnTo>
                    <a:lnTo>
                      <a:pt x="6744" y="239004"/>
                    </a:lnTo>
                    <a:lnTo>
                      <a:pt x="25778" y="284107"/>
                    </a:lnTo>
                    <a:lnTo>
                      <a:pt x="55301" y="322322"/>
                    </a:lnTo>
                    <a:lnTo>
                      <a:pt x="93513" y="351848"/>
                    </a:lnTo>
                    <a:lnTo>
                      <a:pt x="138614" y="370884"/>
                    </a:lnTo>
                    <a:lnTo>
                      <a:pt x="188802" y="377630"/>
                    </a:lnTo>
                    <a:lnTo>
                      <a:pt x="239001" y="370884"/>
                    </a:lnTo>
                    <a:lnTo>
                      <a:pt x="284109" y="351848"/>
                    </a:lnTo>
                    <a:lnTo>
                      <a:pt x="322325" y="322322"/>
                    </a:lnTo>
                    <a:lnTo>
                      <a:pt x="351850" y="284107"/>
                    </a:lnTo>
                    <a:lnTo>
                      <a:pt x="356336" y="273478"/>
                    </a:lnTo>
                    <a:lnTo>
                      <a:pt x="188802" y="273478"/>
                    </a:lnTo>
                    <a:lnTo>
                      <a:pt x="155883" y="266814"/>
                    </a:lnTo>
                    <a:lnTo>
                      <a:pt x="128972" y="248651"/>
                    </a:lnTo>
                    <a:lnTo>
                      <a:pt x="110814" y="221736"/>
                    </a:lnTo>
                    <a:lnTo>
                      <a:pt x="104151" y="188815"/>
                    </a:lnTo>
                    <a:lnTo>
                      <a:pt x="110814" y="155886"/>
                    </a:lnTo>
                    <a:lnTo>
                      <a:pt x="128972" y="128967"/>
                    </a:lnTo>
                    <a:lnTo>
                      <a:pt x="155883" y="110803"/>
                    </a:lnTo>
                    <a:lnTo>
                      <a:pt x="188802" y="104139"/>
                    </a:lnTo>
                    <a:lnTo>
                      <a:pt x="356335" y="104139"/>
                    </a:lnTo>
                    <a:lnTo>
                      <a:pt x="351850" y="93511"/>
                    </a:lnTo>
                    <a:lnTo>
                      <a:pt x="322325" y="55298"/>
                    </a:lnTo>
                    <a:lnTo>
                      <a:pt x="284109" y="25776"/>
                    </a:lnTo>
                    <a:lnTo>
                      <a:pt x="239001" y="6743"/>
                    </a:lnTo>
                    <a:lnTo>
                      <a:pt x="188802" y="0"/>
                    </a:lnTo>
                    <a:close/>
                  </a:path>
                  <a:path w="377825" h="377825">
                    <a:moveTo>
                      <a:pt x="356335" y="104139"/>
                    </a:moveTo>
                    <a:lnTo>
                      <a:pt x="188802" y="104139"/>
                    </a:lnTo>
                    <a:lnTo>
                      <a:pt x="221736" y="110803"/>
                    </a:lnTo>
                    <a:lnTo>
                      <a:pt x="248654" y="128967"/>
                    </a:lnTo>
                    <a:lnTo>
                      <a:pt x="266815" y="155886"/>
                    </a:lnTo>
                    <a:lnTo>
                      <a:pt x="273478" y="188815"/>
                    </a:lnTo>
                    <a:lnTo>
                      <a:pt x="266815" y="221736"/>
                    </a:lnTo>
                    <a:lnTo>
                      <a:pt x="248654" y="248651"/>
                    </a:lnTo>
                    <a:lnTo>
                      <a:pt x="221736" y="266814"/>
                    </a:lnTo>
                    <a:lnTo>
                      <a:pt x="188802" y="273478"/>
                    </a:lnTo>
                    <a:lnTo>
                      <a:pt x="356336" y="273478"/>
                    </a:lnTo>
                    <a:lnTo>
                      <a:pt x="370885" y="239004"/>
                    </a:lnTo>
                    <a:lnTo>
                      <a:pt x="377630" y="188815"/>
                    </a:lnTo>
                    <a:lnTo>
                      <a:pt x="370885" y="138617"/>
                    </a:lnTo>
                    <a:lnTo>
                      <a:pt x="356335" y="1041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bject 33"/>
              <p:cNvSpPr/>
              <p:nvPr/>
            </p:nvSpPr>
            <p:spPr>
              <a:xfrm>
                <a:off x="3898788" y="3843203"/>
                <a:ext cx="353814" cy="309533"/>
              </a:xfrm>
              <a:custGeom>
                <a:avLst/>
                <a:gdLst/>
                <a:ahLst/>
                <a:cxnLst/>
                <a:rect l="l" t="t" r="r" b="b"/>
                <a:pathLst>
                  <a:path w="509904" h="454659">
                    <a:moveTo>
                      <a:pt x="509400" y="0"/>
                    </a:moveTo>
                    <a:lnTo>
                      <a:pt x="0" y="0"/>
                    </a:lnTo>
                    <a:lnTo>
                      <a:pt x="0" y="454453"/>
                    </a:lnTo>
                    <a:lnTo>
                      <a:pt x="377630" y="454453"/>
                    </a:lnTo>
                    <a:lnTo>
                      <a:pt x="509412" y="320371"/>
                    </a:lnTo>
                    <a:lnTo>
                      <a:pt x="509410" y="268490"/>
                    </a:lnTo>
                    <a:lnTo>
                      <a:pt x="74385" y="268490"/>
                    </a:lnTo>
                    <a:lnTo>
                      <a:pt x="74385" y="74385"/>
                    </a:lnTo>
                    <a:lnTo>
                      <a:pt x="509403" y="74385"/>
                    </a:lnTo>
                    <a:lnTo>
                      <a:pt x="509400" y="0"/>
                    </a:lnTo>
                    <a:close/>
                  </a:path>
                  <a:path w="509904" h="454659">
                    <a:moveTo>
                      <a:pt x="291898" y="74385"/>
                    </a:moveTo>
                    <a:lnTo>
                      <a:pt x="217501" y="74385"/>
                    </a:lnTo>
                    <a:lnTo>
                      <a:pt x="217501" y="268490"/>
                    </a:lnTo>
                    <a:lnTo>
                      <a:pt x="291898" y="268490"/>
                    </a:lnTo>
                    <a:lnTo>
                      <a:pt x="291898" y="74385"/>
                    </a:lnTo>
                    <a:close/>
                  </a:path>
                  <a:path w="509904" h="454659">
                    <a:moveTo>
                      <a:pt x="509403" y="74385"/>
                    </a:moveTo>
                    <a:lnTo>
                      <a:pt x="435015" y="74385"/>
                    </a:lnTo>
                    <a:lnTo>
                      <a:pt x="435015" y="268490"/>
                    </a:lnTo>
                    <a:lnTo>
                      <a:pt x="509410" y="268490"/>
                    </a:lnTo>
                    <a:lnTo>
                      <a:pt x="509403" y="7438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bject 34"/>
              <p:cNvSpPr/>
              <p:nvPr/>
            </p:nvSpPr>
            <p:spPr>
              <a:xfrm>
                <a:off x="3312160" y="3782857"/>
                <a:ext cx="311956" cy="145688"/>
              </a:xfrm>
              <a:custGeom>
                <a:avLst/>
                <a:gdLst/>
                <a:ahLst/>
                <a:cxnLst/>
                <a:rect l="l" t="t" r="r" b="b"/>
                <a:pathLst>
                  <a:path w="449579" h="213995">
                    <a:moveTo>
                      <a:pt x="238334" y="0"/>
                    </a:moveTo>
                    <a:lnTo>
                      <a:pt x="0" y="0"/>
                    </a:lnTo>
                    <a:lnTo>
                      <a:pt x="96713" y="148770"/>
                    </a:lnTo>
                    <a:lnTo>
                      <a:pt x="176689" y="148770"/>
                    </a:lnTo>
                    <a:lnTo>
                      <a:pt x="241701" y="213781"/>
                    </a:lnTo>
                    <a:lnTo>
                      <a:pt x="249818" y="212439"/>
                    </a:lnTo>
                    <a:lnTo>
                      <a:pt x="258051" y="211459"/>
                    </a:lnTo>
                    <a:lnTo>
                      <a:pt x="266393" y="210857"/>
                    </a:lnTo>
                    <a:lnTo>
                      <a:pt x="274835" y="210653"/>
                    </a:lnTo>
                    <a:lnTo>
                      <a:pt x="448974" y="210653"/>
                    </a:lnTo>
                    <a:lnTo>
                      <a:pt x="2383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bject 35"/>
              <p:cNvSpPr/>
              <p:nvPr/>
            </p:nvSpPr>
            <p:spPr>
              <a:xfrm>
                <a:off x="4203442" y="4307092"/>
                <a:ext cx="253354" cy="162116"/>
              </a:xfrm>
              <a:custGeom>
                <a:avLst/>
                <a:gdLst/>
                <a:ahLst/>
                <a:cxnLst/>
                <a:rect l="l" t="t" r="r" b="b"/>
                <a:pathLst>
                  <a:path w="365125" h="238125">
                    <a:moveTo>
                      <a:pt x="126253" y="0"/>
                    </a:moveTo>
                    <a:lnTo>
                      <a:pt x="0" y="0"/>
                    </a:lnTo>
                    <a:lnTo>
                      <a:pt x="0" y="238019"/>
                    </a:lnTo>
                    <a:lnTo>
                      <a:pt x="364726" y="238019"/>
                    </a:lnTo>
                    <a:lnTo>
                      <a:pt x="364726" y="177054"/>
                    </a:lnTo>
                    <a:lnTo>
                      <a:pt x="106023" y="177054"/>
                    </a:lnTo>
                    <a:lnTo>
                      <a:pt x="87783" y="173373"/>
                    </a:lnTo>
                    <a:lnTo>
                      <a:pt x="72889" y="163334"/>
                    </a:lnTo>
                    <a:lnTo>
                      <a:pt x="62850" y="148445"/>
                    </a:lnTo>
                    <a:lnTo>
                      <a:pt x="59168" y="130211"/>
                    </a:lnTo>
                    <a:lnTo>
                      <a:pt x="62850" y="111972"/>
                    </a:lnTo>
                    <a:lnTo>
                      <a:pt x="72889" y="97083"/>
                    </a:lnTo>
                    <a:lnTo>
                      <a:pt x="87783" y="87048"/>
                    </a:lnTo>
                    <a:lnTo>
                      <a:pt x="106023" y="83369"/>
                    </a:lnTo>
                    <a:lnTo>
                      <a:pt x="279366" y="83369"/>
                    </a:lnTo>
                    <a:lnTo>
                      <a:pt x="126253" y="0"/>
                    </a:lnTo>
                    <a:close/>
                  </a:path>
                  <a:path w="365125" h="238125">
                    <a:moveTo>
                      <a:pt x="279366" y="83369"/>
                    </a:moveTo>
                    <a:lnTo>
                      <a:pt x="106023" y="83369"/>
                    </a:lnTo>
                    <a:lnTo>
                      <a:pt x="124250" y="87048"/>
                    </a:lnTo>
                    <a:lnTo>
                      <a:pt x="139136" y="97083"/>
                    </a:lnTo>
                    <a:lnTo>
                      <a:pt x="149173" y="111972"/>
                    </a:lnTo>
                    <a:lnTo>
                      <a:pt x="152853" y="130211"/>
                    </a:lnTo>
                    <a:lnTo>
                      <a:pt x="149173" y="148445"/>
                    </a:lnTo>
                    <a:lnTo>
                      <a:pt x="139136" y="163334"/>
                    </a:lnTo>
                    <a:lnTo>
                      <a:pt x="124250" y="173373"/>
                    </a:lnTo>
                    <a:lnTo>
                      <a:pt x="106023" y="177054"/>
                    </a:lnTo>
                    <a:lnTo>
                      <a:pt x="364726" y="177054"/>
                    </a:lnTo>
                    <a:lnTo>
                      <a:pt x="364726" y="129847"/>
                    </a:lnTo>
                    <a:lnTo>
                      <a:pt x="279366" y="833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36"/>
              <p:cNvSpPr/>
              <p:nvPr/>
            </p:nvSpPr>
            <p:spPr>
              <a:xfrm>
                <a:off x="3413505" y="3911253"/>
                <a:ext cx="446784" cy="242093"/>
              </a:xfrm>
              <a:custGeom>
                <a:avLst/>
                <a:gdLst/>
                <a:ahLst/>
                <a:cxnLst/>
                <a:rect l="l" t="t" r="r" b="b"/>
                <a:pathLst>
                  <a:path w="643890" h="355600">
                    <a:moveTo>
                      <a:pt x="643683" y="0"/>
                    </a:moveTo>
                    <a:lnTo>
                      <a:pt x="354937" y="0"/>
                    </a:lnTo>
                    <a:lnTo>
                      <a:pt x="354937" y="86020"/>
                    </a:lnTo>
                    <a:lnTo>
                      <a:pt x="104151" y="86020"/>
                    </a:lnTo>
                    <a:lnTo>
                      <a:pt x="63610" y="94204"/>
                    </a:lnTo>
                    <a:lnTo>
                      <a:pt x="30504" y="116525"/>
                    </a:lnTo>
                    <a:lnTo>
                      <a:pt x="8184" y="149631"/>
                    </a:lnTo>
                    <a:lnTo>
                      <a:pt x="0" y="190172"/>
                    </a:lnTo>
                    <a:lnTo>
                      <a:pt x="0" y="355339"/>
                    </a:lnTo>
                    <a:lnTo>
                      <a:pt x="643683" y="355339"/>
                    </a:lnTo>
                    <a:lnTo>
                      <a:pt x="643683" y="280942"/>
                    </a:lnTo>
                    <a:lnTo>
                      <a:pt x="197334" y="280942"/>
                    </a:lnTo>
                    <a:lnTo>
                      <a:pt x="197334" y="160405"/>
                    </a:lnTo>
                    <a:lnTo>
                      <a:pt x="643683" y="160405"/>
                    </a:lnTo>
                    <a:lnTo>
                      <a:pt x="643683" y="0"/>
                    </a:lnTo>
                    <a:close/>
                  </a:path>
                  <a:path w="643890" h="355600">
                    <a:moveTo>
                      <a:pt x="346117" y="160405"/>
                    </a:moveTo>
                    <a:lnTo>
                      <a:pt x="271719" y="160405"/>
                    </a:lnTo>
                    <a:lnTo>
                      <a:pt x="271719" y="280942"/>
                    </a:lnTo>
                    <a:lnTo>
                      <a:pt x="346117" y="280942"/>
                    </a:lnTo>
                    <a:lnTo>
                      <a:pt x="346117" y="160405"/>
                    </a:lnTo>
                    <a:close/>
                  </a:path>
                  <a:path w="643890" h="355600">
                    <a:moveTo>
                      <a:pt x="494900" y="160405"/>
                    </a:moveTo>
                    <a:lnTo>
                      <a:pt x="420514" y="160405"/>
                    </a:lnTo>
                    <a:lnTo>
                      <a:pt x="420514" y="280942"/>
                    </a:lnTo>
                    <a:lnTo>
                      <a:pt x="494900" y="280942"/>
                    </a:lnTo>
                    <a:lnTo>
                      <a:pt x="494900" y="160405"/>
                    </a:lnTo>
                    <a:close/>
                  </a:path>
                  <a:path w="643890" h="355600">
                    <a:moveTo>
                      <a:pt x="643683" y="160405"/>
                    </a:moveTo>
                    <a:lnTo>
                      <a:pt x="569285" y="160405"/>
                    </a:lnTo>
                    <a:lnTo>
                      <a:pt x="569285" y="280942"/>
                    </a:lnTo>
                    <a:lnTo>
                      <a:pt x="643683" y="280942"/>
                    </a:lnTo>
                    <a:lnTo>
                      <a:pt x="643683" y="1604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1643690" y="3641107"/>
            <a:ext cx="10342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Комбайны</a:t>
            </a:r>
          </a:p>
        </p:txBody>
      </p:sp>
      <p:grpSp>
        <p:nvGrpSpPr>
          <p:cNvPr id="56" name="Группа 55"/>
          <p:cNvGrpSpPr/>
          <p:nvPr/>
        </p:nvGrpSpPr>
        <p:grpSpPr>
          <a:xfrm>
            <a:off x="3094101" y="2827294"/>
            <a:ext cx="769156" cy="748854"/>
            <a:chOff x="2954595" y="2100052"/>
            <a:chExt cx="890077" cy="840982"/>
          </a:xfrm>
        </p:grpSpPr>
        <p:sp>
          <p:nvSpPr>
            <p:cNvPr id="22" name="Овал 21"/>
            <p:cNvSpPr/>
            <p:nvPr/>
          </p:nvSpPr>
          <p:spPr>
            <a:xfrm>
              <a:off x="2954595" y="2100052"/>
              <a:ext cx="890077" cy="840982"/>
            </a:xfrm>
            <a:prstGeom prst="ellipse">
              <a:avLst/>
            </a:prstGeom>
            <a:solidFill>
              <a:srgbClr val="007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95959"/>
                </a:solidFill>
                <a:latin typeface="Museo Sans Cyrl 500" panose="02000000000000000000" pitchFamily="2" charset="0"/>
              </a:endParaRPr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3158965" y="2322301"/>
              <a:ext cx="481336" cy="388854"/>
              <a:chOff x="793242" y="4557881"/>
              <a:chExt cx="643014" cy="557338"/>
            </a:xfrm>
            <a:solidFill>
              <a:schemeClr val="bg1"/>
            </a:solidFill>
          </p:grpSpPr>
          <p:sp>
            <p:nvSpPr>
              <p:cNvPr id="32" name="object 14"/>
              <p:cNvSpPr/>
              <p:nvPr/>
            </p:nvSpPr>
            <p:spPr>
              <a:xfrm>
                <a:off x="804091" y="4845999"/>
                <a:ext cx="247935" cy="257778"/>
              </a:xfrm>
              <a:custGeom>
                <a:avLst/>
                <a:gdLst/>
                <a:ahLst/>
                <a:cxnLst/>
                <a:rect l="l" t="t" r="r" b="b"/>
                <a:pathLst>
                  <a:path w="393065" h="393065">
                    <a:moveTo>
                      <a:pt x="196379" y="0"/>
                    </a:moveTo>
                    <a:lnTo>
                      <a:pt x="151353" y="5186"/>
                    </a:lnTo>
                    <a:lnTo>
                      <a:pt x="110020" y="19961"/>
                    </a:lnTo>
                    <a:lnTo>
                      <a:pt x="73557" y="43145"/>
                    </a:lnTo>
                    <a:lnTo>
                      <a:pt x="43144" y="73559"/>
                    </a:lnTo>
                    <a:lnTo>
                      <a:pt x="19961" y="110024"/>
                    </a:lnTo>
                    <a:lnTo>
                      <a:pt x="5186" y="151361"/>
                    </a:lnTo>
                    <a:lnTo>
                      <a:pt x="0" y="196391"/>
                    </a:lnTo>
                    <a:lnTo>
                      <a:pt x="5186" y="241421"/>
                    </a:lnTo>
                    <a:lnTo>
                      <a:pt x="19961" y="282758"/>
                    </a:lnTo>
                    <a:lnTo>
                      <a:pt x="43144" y="319223"/>
                    </a:lnTo>
                    <a:lnTo>
                      <a:pt x="73557" y="349637"/>
                    </a:lnTo>
                    <a:lnTo>
                      <a:pt x="110020" y="372821"/>
                    </a:lnTo>
                    <a:lnTo>
                      <a:pt x="151353" y="387596"/>
                    </a:lnTo>
                    <a:lnTo>
                      <a:pt x="196379" y="392783"/>
                    </a:lnTo>
                    <a:lnTo>
                      <a:pt x="241410" y="387596"/>
                    </a:lnTo>
                    <a:lnTo>
                      <a:pt x="282748" y="372821"/>
                    </a:lnTo>
                    <a:lnTo>
                      <a:pt x="319216" y="349637"/>
                    </a:lnTo>
                    <a:lnTo>
                      <a:pt x="349632" y="319223"/>
                    </a:lnTo>
                    <a:lnTo>
                      <a:pt x="366216" y="293142"/>
                    </a:lnTo>
                    <a:lnTo>
                      <a:pt x="196379" y="293142"/>
                    </a:lnTo>
                    <a:lnTo>
                      <a:pt x="158756" y="285528"/>
                    </a:lnTo>
                    <a:lnTo>
                      <a:pt x="128003" y="264774"/>
                    </a:lnTo>
                    <a:lnTo>
                      <a:pt x="107253" y="234016"/>
                    </a:lnTo>
                    <a:lnTo>
                      <a:pt x="99640" y="196391"/>
                    </a:lnTo>
                    <a:lnTo>
                      <a:pt x="107253" y="158761"/>
                    </a:lnTo>
                    <a:lnTo>
                      <a:pt x="128003" y="128005"/>
                    </a:lnTo>
                    <a:lnTo>
                      <a:pt x="158756" y="107253"/>
                    </a:lnTo>
                    <a:lnTo>
                      <a:pt x="196379" y="99640"/>
                    </a:lnTo>
                    <a:lnTo>
                      <a:pt x="366216" y="99640"/>
                    </a:lnTo>
                    <a:lnTo>
                      <a:pt x="349632" y="73559"/>
                    </a:lnTo>
                    <a:lnTo>
                      <a:pt x="319216" y="43145"/>
                    </a:lnTo>
                    <a:lnTo>
                      <a:pt x="282748" y="19961"/>
                    </a:lnTo>
                    <a:lnTo>
                      <a:pt x="241410" y="5186"/>
                    </a:lnTo>
                    <a:lnTo>
                      <a:pt x="196379" y="0"/>
                    </a:lnTo>
                    <a:close/>
                  </a:path>
                  <a:path w="393065" h="393065">
                    <a:moveTo>
                      <a:pt x="366216" y="99640"/>
                    </a:moveTo>
                    <a:lnTo>
                      <a:pt x="196379" y="99640"/>
                    </a:lnTo>
                    <a:lnTo>
                      <a:pt x="234011" y="107253"/>
                    </a:lnTo>
                    <a:lnTo>
                      <a:pt x="264772" y="128005"/>
                    </a:lnTo>
                    <a:lnTo>
                      <a:pt x="285527" y="158761"/>
                    </a:lnTo>
                    <a:lnTo>
                      <a:pt x="293142" y="196391"/>
                    </a:lnTo>
                    <a:lnTo>
                      <a:pt x="285527" y="234016"/>
                    </a:lnTo>
                    <a:lnTo>
                      <a:pt x="264772" y="264774"/>
                    </a:lnTo>
                    <a:lnTo>
                      <a:pt x="234011" y="285528"/>
                    </a:lnTo>
                    <a:lnTo>
                      <a:pt x="196379" y="293142"/>
                    </a:lnTo>
                    <a:lnTo>
                      <a:pt x="366216" y="293142"/>
                    </a:lnTo>
                    <a:lnTo>
                      <a:pt x="372819" y="282758"/>
                    </a:lnTo>
                    <a:lnTo>
                      <a:pt x="387596" y="241421"/>
                    </a:lnTo>
                    <a:lnTo>
                      <a:pt x="392783" y="196391"/>
                    </a:lnTo>
                    <a:lnTo>
                      <a:pt x="387596" y="151361"/>
                    </a:lnTo>
                    <a:lnTo>
                      <a:pt x="372819" y="110024"/>
                    </a:lnTo>
                    <a:lnTo>
                      <a:pt x="366216" y="996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</a:endParaRPr>
              </a:p>
            </p:txBody>
          </p:sp>
          <p:sp>
            <p:nvSpPr>
              <p:cNvPr id="33" name="object 15"/>
              <p:cNvSpPr/>
              <p:nvPr/>
            </p:nvSpPr>
            <p:spPr>
              <a:xfrm>
                <a:off x="1258816" y="4930735"/>
                <a:ext cx="177440" cy="184484"/>
              </a:xfrm>
              <a:custGeom>
                <a:avLst/>
                <a:gdLst/>
                <a:ahLst/>
                <a:cxnLst/>
                <a:rect l="l" t="t" r="r" b="b"/>
                <a:pathLst>
                  <a:path w="281305" h="281304">
                    <a:moveTo>
                      <a:pt x="140477" y="0"/>
                    </a:moveTo>
                    <a:lnTo>
                      <a:pt x="96073" y="7162"/>
                    </a:lnTo>
                    <a:lnTo>
                      <a:pt x="57510" y="27107"/>
                    </a:lnTo>
                    <a:lnTo>
                      <a:pt x="27102" y="57521"/>
                    </a:lnTo>
                    <a:lnTo>
                      <a:pt x="7161" y="96091"/>
                    </a:lnTo>
                    <a:lnTo>
                      <a:pt x="0" y="140502"/>
                    </a:lnTo>
                    <a:lnTo>
                      <a:pt x="7161" y="184907"/>
                    </a:lnTo>
                    <a:lnTo>
                      <a:pt x="27102" y="223473"/>
                    </a:lnTo>
                    <a:lnTo>
                      <a:pt x="57510" y="253885"/>
                    </a:lnTo>
                    <a:lnTo>
                      <a:pt x="96073" y="273830"/>
                    </a:lnTo>
                    <a:lnTo>
                      <a:pt x="140477" y="280992"/>
                    </a:lnTo>
                    <a:lnTo>
                      <a:pt x="184890" y="273830"/>
                    </a:lnTo>
                    <a:lnTo>
                      <a:pt x="223462" y="253885"/>
                    </a:lnTo>
                    <a:lnTo>
                      <a:pt x="253880" y="223473"/>
                    </a:lnTo>
                    <a:lnTo>
                      <a:pt x="264209" y="203503"/>
                    </a:lnTo>
                    <a:lnTo>
                      <a:pt x="140477" y="203503"/>
                    </a:lnTo>
                    <a:lnTo>
                      <a:pt x="115983" y="198543"/>
                    </a:lnTo>
                    <a:lnTo>
                      <a:pt x="95959" y="185026"/>
                    </a:lnTo>
                    <a:lnTo>
                      <a:pt x="82446" y="164998"/>
                    </a:lnTo>
                    <a:lnTo>
                      <a:pt x="77488" y="140502"/>
                    </a:lnTo>
                    <a:lnTo>
                      <a:pt x="82446" y="116001"/>
                    </a:lnTo>
                    <a:lnTo>
                      <a:pt x="95959" y="95973"/>
                    </a:lnTo>
                    <a:lnTo>
                      <a:pt x="115983" y="82459"/>
                    </a:lnTo>
                    <a:lnTo>
                      <a:pt x="140477" y="77501"/>
                    </a:lnTo>
                    <a:lnTo>
                      <a:pt x="264213" y="77501"/>
                    </a:lnTo>
                    <a:lnTo>
                      <a:pt x="253880" y="57521"/>
                    </a:lnTo>
                    <a:lnTo>
                      <a:pt x="223462" y="27107"/>
                    </a:lnTo>
                    <a:lnTo>
                      <a:pt x="184890" y="7162"/>
                    </a:lnTo>
                    <a:lnTo>
                      <a:pt x="140477" y="0"/>
                    </a:lnTo>
                    <a:close/>
                  </a:path>
                  <a:path w="281305" h="281304">
                    <a:moveTo>
                      <a:pt x="264213" y="77501"/>
                    </a:moveTo>
                    <a:lnTo>
                      <a:pt x="140477" y="77501"/>
                    </a:lnTo>
                    <a:lnTo>
                      <a:pt x="164980" y="82459"/>
                    </a:lnTo>
                    <a:lnTo>
                      <a:pt x="185012" y="95973"/>
                    </a:lnTo>
                    <a:lnTo>
                      <a:pt x="198530" y="116001"/>
                    </a:lnTo>
                    <a:lnTo>
                      <a:pt x="203491" y="140502"/>
                    </a:lnTo>
                    <a:lnTo>
                      <a:pt x="198530" y="164998"/>
                    </a:lnTo>
                    <a:lnTo>
                      <a:pt x="185012" y="185026"/>
                    </a:lnTo>
                    <a:lnTo>
                      <a:pt x="164980" y="198543"/>
                    </a:lnTo>
                    <a:lnTo>
                      <a:pt x="140477" y="203503"/>
                    </a:lnTo>
                    <a:lnTo>
                      <a:pt x="264209" y="203503"/>
                    </a:lnTo>
                    <a:lnTo>
                      <a:pt x="273828" y="184907"/>
                    </a:lnTo>
                    <a:lnTo>
                      <a:pt x="280992" y="140502"/>
                    </a:lnTo>
                    <a:lnTo>
                      <a:pt x="273828" y="96091"/>
                    </a:lnTo>
                    <a:lnTo>
                      <a:pt x="264213" y="775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</a:endParaRPr>
              </a:p>
            </p:txBody>
          </p:sp>
          <p:sp>
            <p:nvSpPr>
              <p:cNvPr id="34" name="object 16"/>
              <p:cNvSpPr/>
              <p:nvPr/>
            </p:nvSpPr>
            <p:spPr>
              <a:xfrm>
                <a:off x="793242" y="4557881"/>
                <a:ext cx="612428" cy="432267"/>
              </a:xfrm>
              <a:custGeom>
                <a:avLst/>
                <a:gdLst/>
                <a:ahLst/>
                <a:cxnLst/>
                <a:rect l="l" t="t" r="r" b="b"/>
                <a:pathLst>
                  <a:path w="970914" h="659129">
                    <a:moveTo>
                      <a:pt x="910401" y="409746"/>
                    </a:moveTo>
                    <a:lnTo>
                      <a:pt x="217061" y="409746"/>
                    </a:lnTo>
                    <a:lnTo>
                      <a:pt x="261975" y="413759"/>
                    </a:lnTo>
                    <a:lnTo>
                      <a:pt x="304290" y="425328"/>
                    </a:lnTo>
                    <a:lnTo>
                      <a:pt x="343304" y="443751"/>
                    </a:lnTo>
                    <a:lnTo>
                      <a:pt x="378315" y="468325"/>
                    </a:lnTo>
                    <a:lnTo>
                      <a:pt x="408620" y="498347"/>
                    </a:lnTo>
                    <a:lnTo>
                      <a:pt x="433517" y="533115"/>
                    </a:lnTo>
                    <a:lnTo>
                      <a:pt x="452304" y="571925"/>
                    </a:lnTo>
                    <a:lnTo>
                      <a:pt x="464279" y="614074"/>
                    </a:lnTo>
                    <a:lnTo>
                      <a:pt x="468739" y="658861"/>
                    </a:lnTo>
                    <a:lnTo>
                      <a:pt x="713431" y="658861"/>
                    </a:lnTo>
                    <a:lnTo>
                      <a:pt x="734030" y="614060"/>
                    </a:lnTo>
                    <a:lnTo>
                      <a:pt x="742584" y="603512"/>
                    </a:lnTo>
                    <a:lnTo>
                      <a:pt x="550475" y="603512"/>
                    </a:lnTo>
                    <a:lnTo>
                      <a:pt x="550475" y="548163"/>
                    </a:lnTo>
                    <a:lnTo>
                      <a:pt x="802258" y="548163"/>
                    </a:lnTo>
                    <a:lnTo>
                      <a:pt x="803844" y="546979"/>
                    </a:lnTo>
                    <a:lnTo>
                      <a:pt x="849597" y="528178"/>
                    </a:lnTo>
                    <a:lnTo>
                      <a:pt x="900274" y="521525"/>
                    </a:lnTo>
                    <a:lnTo>
                      <a:pt x="970638" y="521525"/>
                    </a:lnTo>
                    <a:lnTo>
                      <a:pt x="970638" y="465095"/>
                    </a:lnTo>
                    <a:lnTo>
                      <a:pt x="910401" y="432451"/>
                    </a:lnTo>
                    <a:lnTo>
                      <a:pt x="910401" y="409746"/>
                    </a:lnTo>
                    <a:close/>
                  </a:path>
                  <a:path w="970914" h="659129">
                    <a:moveTo>
                      <a:pt x="802258" y="548163"/>
                    </a:moveTo>
                    <a:lnTo>
                      <a:pt x="655519" y="548163"/>
                    </a:lnTo>
                    <a:lnTo>
                      <a:pt x="655519" y="603512"/>
                    </a:lnTo>
                    <a:lnTo>
                      <a:pt x="742584" y="603512"/>
                    </a:lnTo>
                    <a:lnTo>
                      <a:pt x="764745" y="576186"/>
                    </a:lnTo>
                    <a:lnTo>
                      <a:pt x="802258" y="548163"/>
                    </a:lnTo>
                    <a:close/>
                  </a:path>
                  <a:path w="970914" h="659129">
                    <a:moveTo>
                      <a:pt x="970638" y="521525"/>
                    </a:moveTo>
                    <a:lnTo>
                      <a:pt x="900274" y="521525"/>
                    </a:lnTo>
                    <a:lnTo>
                      <a:pt x="918652" y="522389"/>
                    </a:lnTo>
                    <a:lnTo>
                      <a:pt x="936554" y="524922"/>
                    </a:lnTo>
                    <a:lnTo>
                      <a:pt x="953906" y="529036"/>
                    </a:lnTo>
                    <a:lnTo>
                      <a:pt x="970638" y="534643"/>
                    </a:lnTo>
                    <a:lnTo>
                      <a:pt x="970638" y="521525"/>
                    </a:lnTo>
                    <a:close/>
                  </a:path>
                  <a:path w="970914" h="659129">
                    <a:moveTo>
                      <a:pt x="355993" y="221773"/>
                    </a:moveTo>
                    <a:lnTo>
                      <a:pt x="71093" y="221773"/>
                    </a:lnTo>
                    <a:lnTo>
                      <a:pt x="71093" y="391351"/>
                    </a:lnTo>
                    <a:lnTo>
                      <a:pt x="51867" y="402701"/>
                    </a:lnTo>
                    <a:lnTo>
                      <a:pt x="33567" y="415374"/>
                    </a:lnTo>
                    <a:lnTo>
                      <a:pt x="16257" y="429307"/>
                    </a:lnTo>
                    <a:lnTo>
                      <a:pt x="0" y="444438"/>
                    </a:lnTo>
                    <a:lnTo>
                      <a:pt x="39140" y="483553"/>
                    </a:lnTo>
                    <a:lnTo>
                      <a:pt x="76418" y="452789"/>
                    </a:lnTo>
                    <a:lnTo>
                      <a:pt x="119176" y="429555"/>
                    </a:lnTo>
                    <a:lnTo>
                      <a:pt x="166396" y="414868"/>
                    </a:lnTo>
                    <a:lnTo>
                      <a:pt x="217061" y="409746"/>
                    </a:lnTo>
                    <a:lnTo>
                      <a:pt x="910401" y="409746"/>
                    </a:lnTo>
                    <a:lnTo>
                      <a:pt x="910401" y="402597"/>
                    </a:lnTo>
                    <a:lnTo>
                      <a:pt x="548012" y="402597"/>
                    </a:lnTo>
                    <a:lnTo>
                      <a:pt x="548012" y="347248"/>
                    </a:lnTo>
                    <a:lnTo>
                      <a:pt x="908339" y="347248"/>
                    </a:lnTo>
                    <a:lnTo>
                      <a:pt x="904312" y="327299"/>
                    </a:lnTo>
                    <a:lnTo>
                      <a:pt x="887705" y="302664"/>
                    </a:lnTo>
                    <a:lnTo>
                      <a:pt x="863075" y="286053"/>
                    </a:lnTo>
                    <a:lnTo>
                      <a:pt x="832912" y="279962"/>
                    </a:lnTo>
                    <a:lnTo>
                      <a:pt x="406844" y="279962"/>
                    </a:lnTo>
                    <a:lnTo>
                      <a:pt x="355993" y="221773"/>
                    </a:lnTo>
                    <a:close/>
                  </a:path>
                  <a:path w="970914" h="659129">
                    <a:moveTo>
                      <a:pt x="658710" y="347248"/>
                    </a:moveTo>
                    <a:lnTo>
                      <a:pt x="603374" y="347248"/>
                    </a:lnTo>
                    <a:lnTo>
                      <a:pt x="603374" y="402597"/>
                    </a:lnTo>
                    <a:lnTo>
                      <a:pt x="658710" y="402597"/>
                    </a:lnTo>
                    <a:lnTo>
                      <a:pt x="658710" y="347248"/>
                    </a:lnTo>
                    <a:close/>
                  </a:path>
                  <a:path w="970914" h="659129">
                    <a:moveTo>
                      <a:pt x="769421" y="347248"/>
                    </a:moveTo>
                    <a:lnTo>
                      <a:pt x="714072" y="347248"/>
                    </a:lnTo>
                    <a:lnTo>
                      <a:pt x="714072" y="402597"/>
                    </a:lnTo>
                    <a:lnTo>
                      <a:pt x="769421" y="402597"/>
                    </a:lnTo>
                    <a:lnTo>
                      <a:pt x="769421" y="347248"/>
                    </a:lnTo>
                    <a:close/>
                  </a:path>
                  <a:path w="970914" h="659129">
                    <a:moveTo>
                      <a:pt x="908339" y="347248"/>
                    </a:moveTo>
                    <a:lnTo>
                      <a:pt x="824770" y="347248"/>
                    </a:lnTo>
                    <a:lnTo>
                      <a:pt x="824770" y="402597"/>
                    </a:lnTo>
                    <a:lnTo>
                      <a:pt x="910401" y="402597"/>
                    </a:lnTo>
                    <a:lnTo>
                      <a:pt x="910401" y="357463"/>
                    </a:lnTo>
                    <a:lnTo>
                      <a:pt x="908339" y="347248"/>
                    </a:lnTo>
                    <a:close/>
                  </a:path>
                  <a:path w="970914" h="659129">
                    <a:moveTo>
                      <a:pt x="486745" y="55361"/>
                    </a:moveTo>
                    <a:lnTo>
                      <a:pt x="429323" y="55361"/>
                    </a:lnTo>
                    <a:lnTo>
                      <a:pt x="491658" y="279962"/>
                    </a:lnTo>
                    <a:lnTo>
                      <a:pt x="549118" y="279962"/>
                    </a:lnTo>
                    <a:lnTo>
                      <a:pt x="486745" y="55361"/>
                    </a:lnTo>
                    <a:close/>
                  </a:path>
                  <a:path w="970914" h="659129">
                    <a:moveTo>
                      <a:pt x="653182" y="126165"/>
                    </a:moveTo>
                    <a:lnTo>
                      <a:pt x="653182" y="181514"/>
                    </a:lnTo>
                    <a:lnTo>
                      <a:pt x="662353" y="183369"/>
                    </a:lnTo>
                    <a:lnTo>
                      <a:pt x="669851" y="188424"/>
                    </a:lnTo>
                    <a:lnTo>
                      <a:pt x="674910" y="195917"/>
                    </a:lnTo>
                    <a:lnTo>
                      <a:pt x="676766" y="205086"/>
                    </a:lnTo>
                    <a:lnTo>
                      <a:pt x="676766" y="279962"/>
                    </a:lnTo>
                    <a:lnTo>
                      <a:pt x="732115" y="279962"/>
                    </a:lnTo>
                    <a:lnTo>
                      <a:pt x="732115" y="205086"/>
                    </a:lnTo>
                    <a:lnTo>
                      <a:pt x="725903" y="174393"/>
                    </a:lnTo>
                    <a:lnTo>
                      <a:pt x="708971" y="149304"/>
                    </a:lnTo>
                    <a:lnTo>
                      <a:pt x="683877" y="132376"/>
                    </a:lnTo>
                    <a:lnTo>
                      <a:pt x="653182" y="126165"/>
                    </a:lnTo>
                    <a:close/>
                  </a:path>
                  <a:path w="970914" h="659129">
                    <a:moveTo>
                      <a:pt x="443257" y="0"/>
                    </a:moveTo>
                    <a:lnTo>
                      <a:pt x="209472" y="0"/>
                    </a:lnTo>
                    <a:lnTo>
                      <a:pt x="179315" y="6089"/>
                    </a:lnTo>
                    <a:lnTo>
                      <a:pt x="154683" y="22697"/>
                    </a:lnTo>
                    <a:lnTo>
                      <a:pt x="138074" y="47331"/>
                    </a:lnTo>
                    <a:lnTo>
                      <a:pt x="131983" y="77501"/>
                    </a:lnTo>
                    <a:lnTo>
                      <a:pt x="131983" y="221773"/>
                    </a:lnTo>
                    <a:lnTo>
                      <a:pt x="277511" y="221773"/>
                    </a:lnTo>
                    <a:lnTo>
                      <a:pt x="277511" y="55361"/>
                    </a:lnTo>
                    <a:lnTo>
                      <a:pt x="517492" y="55361"/>
                    </a:lnTo>
                    <a:lnTo>
                      <a:pt x="506797" y="33204"/>
                    </a:lnTo>
                    <a:lnTo>
                      <a:pt x="489949" y="15674"/>
                    </a:lnTo>
                    <a:lnTo>
                      <a:pt x="468314" y="4148"/>
                    </a:lnTo>
                    <a:lnTo>
                      <a:pt x="4432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</a:endParaRPr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3043133" y="3642405"/>
            <a:ext cx="97815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Тракторы</a:t>
            </a:r>
          </a:p>
        </p:txBody>
      </p:sp>
      <p:grpSp>
        <p:nvGrpSpPr>
          <p:cNvPr id="55" name="Группа 54"/>
          <p:cNvGrpSpPr/>
          <p:nvPr/>
        </p:nvGrpSpPr>
        <p:grpSpPr>
          <a:xfrm>
            <a:off x="4556005" y="2845293"/>
            <a:ext cx="778810" cy="758253"/>
            <a:chOff x="4572002" y="2092675"/>
            <a:chExt cx="890077" cy="840982"/>
          </a:xfrm>
        </p:grpSpPr>
        <p:sp>
          <p:nvSpPr>
            <p:cNvPr id="35" name="Овал 34"/>
            <p:cNvSpPr/>
            <p:nvPr/>
          </p:nvSpPr>
          <p:spPr>
            <a:xfrm>
              <a:off x="4572002" y="2092675"/>
              <a:ext cx="890077" cy="840982"/>
            </a:xfrm>
            <a:prstGeom prst="ellipse">
              <a:avLst/>
            </a:prstGeom>
            <a:solidFill>
              <a:srgbClr val="007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95959"/>
                </a:solidFill>
                <a:latin typeface="Museo Sans Cyrl 500" panose="02000000000000000000" pitchFamily="2" charset="0"/>
              </a:endParaRPr>
            </a:p>
          </p:txBody>
        </p:sp>
        <p:grpSp>
          <p:nvGrpSpPr>
            <p:cNvPr id="36" name="Группа 35"/>
            <p:cNvGrpSpPr/>
            <p:nvPr/>
          </p:nvGrpSpPr>
          <p:grpSpPr>
            <a:xfrm>
              <a:off x="4837899" y="2282991"/>
              <a:ext cx="436937" cy="460349"/>
              <a:chOff x="3660583" y="3726160"/>
              <a:chExt cx="729006" cy="857879"/>
            </a:xfrm>
            <a:solidFill>
              <a:schemeClr val="bg1"/>
            </a:solidFill>
          </p:grpSpPr>
          <p:sp>
            <p:nvSpPr>
              <p:cNvPr id="37" name="object 20"/>
              <p:cNvSpPr/>
              <p:nvPr/>
            </p:nvSpPr>
            <p:spPr>
              <a:xfrm>
                <a:off x="3660595" y="3913919"/>
                <a:ext cx="443865" cy="442595"/>
              </a:xfrm>
              <a:custGeom>
                <a:avLst/>
                <a:gdLst/>
                <a:ahLst/>
                <a:cxnLst/>
                <a:rect l="l" t="t" r="r" b="b"/>
                <a:pathLst>
                  <a:path w="443865" h="442595">
                    <a:moveTo>
                      <a:pt x="443710" y="0"/>
                    </a:moveTo>
                    <a:lnTo>
                      <a:pt x="0" y="0"/>
                    </a:lnTo>
                    <a:lnTo>
                      <a:pt x="0" y="320823"/>
                    </a:lnTo>
                    <a:lnTo>
                      <a:pt x="121416" y="442227"/>
                    </a:lnTo>
                    <a:lnTo>
                      <a:pt x="143116" y="426609"/>
                    </a:lnTo>
                    <a:lnTo>
                      <a:pt x="167393" y="414877"/>
                    </a:lnTo>
                    <a:lnTo>
                      <a:pt x="193792" y="407497"/>
                    </a:lnTo>
                    <a:lnTo>
                      <a:pt x="221861" y="404934"/>
                    </a:lnTo>
                    <a:lnTo>
                      <a:pt x="359608" y="404934"/>
                    </a:lnTo>
                    <a:lnTo>
                      <a:pt x="443710" y="320823"/>
                    </a:lnTo>
                    <a:lnTo>
                      <a:pt x="443710" y="275287"/>
                    </a:lnTo>
                    <a:lnTo>
                      <a:pt x="43638" y="275287"/>
                    </a:lnTo>
                    <a:lnTo>
                      <a:pt x="43638" y="231649"/>
                    </a:lnTo>
                    <a:lnTo>
                      <a:pt x="443710" y="231649"/>
                    </a:lnTo>
                    <a:lnTo>
                      <a:pt x="443710" y="144359"/>
                    </a:lnTo>
                    <a:lnTo>
                      <a:pt x="43638" y="144359"/>
                    </a:lnTo>
                    <a:lnTo>
                      <a:pt x="43638" y="100721"/>
                    </a:lnTo>
                    <a:lnTo>
                      <a:pt x="443710" y="100721"/>
                    </a:lnTo>
                    <a:lnTo>
                      <a:pt x="443710" y="0"/>
                    </a:lnTo>
                    <a:close/>
                  </a:path>
                  <a:path w="443865" h="442595">
                    <a:moveTo>
                      <a:pt x="359608" y="404934"/>
                    </a:moveTo>
                    <a:lnTo>
                      <a:pt x="221861" y="404934"/>
                    </a:lnTo>
                    <a:lnTo>
                      <a:pt x="249930" y="407497"/>
                    </a:lnTo>
                    <a:lnTo>
                      <a:pt x="276330" y="414877"/>
                    </a:lnTo>
                    <a:lnTo>
                      <a:pt x="300611" y="426609"/>
                    </a:lnTo>
                    <a:lnTo>
                      <a:pt x="322318" y="442227"/>
                    </a:lnTo>
                    <a:lnTo>
                      <a:pt x="359608" y="404934"/>
                    </a:lnTo>
                    <a:close/>
                  </a:path>
                  <a:path w="443865" h="442595">
                    <a:moveTo>
                      <a:pt x="443710" y="231649"/>
                    </a:moveTo>
                    <a:lnTo>
                      <a:pt x="400071" y="231649"/>
                    </a:lnTo>
                    <a:lnTo>
                      <a:pt x="400071" y="275287"/>
                    </a:lnTo>
                    <a:lnTo>
                      <a:pt x="443710" y="275287"/>
                    </a:lnTo>
                    <a:lnTo>
                      <a:pt x="443710" y="231649"/>
                    </a:lnTo>
                    <a:close/>
                  </a:path>
                  <a:path w="443865" h="442595">
                    <a:moveTo>
                      <a:pt x="443710" y="100721"/>
                    </a:moveTo>
                    <a:lnTo>
                      <a:pt x="400071" y="100721"/>
                    </a:lnTo>
                    <a:lnTo>
                      <a:pt x="400071" y="144359"/>
                    </a:lnTo>
                    <a:lnTo>
                      <a:pt x="443710" y="144359"/>
                    </a:lnTo>
                    <a:lnTo>
                      <a:pt x="443710" y="1007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bject 21"/>
              <p:cNvSpPr/>
              <p:nvPr/>
            </p:nvSpPr>
            <p:spPr>
              <a:xfrm>
                <a:off x="3660608" y="4451365"/>
                <a:ext cx="68994" cy="7526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bject 22"/>
              <p:cNvSpPr/>
              <p:nvPr/>
            </p:nvSpPr>
            <p:spPr>
              <a:xfrm>
                <a:off x="4011764" y="4186079"/>
                <a:ext cx="377825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309245">
                    <a:moveTo>
                      <a:pt x="250082" y="0"/>
                    </a:moveTo>
                    <a:lnTo>
                      <a:pt x="159613" y="0"/>
                    </a:lnTo>
                    <a:lnTo>
                      <a:pt x="159613" y="139824"/>
                    </a:lnTo>
                    <a:lnTo>
                      <a:pt x="63114" y="139824"/>
                    </a:lnTo>
                    <a:lnTo>
                      <a:pt x="0" y="202950"/>
                    </a:lnTo>
                    <a:lnTo>
                      <a:pt x="10605" y="221972"/>
                    </a:lnTo>
                    <a:lnTo>
                      <a:pt x="18487" y="242515"/>
                    </a:lnTo>
                    <a:lnTo>
                      <a:pt x="23399" y="264335"/>
                    </a:lnTo>
                    <a:lnTo>
                      <a:pt x="25092" y="287187"/>
                    </a:lnTo>
                    <a:lnTo>
                      <a:pt x="25092" y="294575"/>
                    </a:lnTo>
                    <a:lnTo>
                      <a:pt x="24539" y="301825"/>
                    </a:lnTo>
                    <a:lnTo>
                      <a:pt x="23546" y="308937"/>
                    </a:lnTo>
                    <a:lnTo>
                      <a:pt x="377492" y="308861"/>
                    </a:lnTo>
                    <a:lnTo>
                      <a:pt x="377492" y="265374"/>
                    </a:lnTo>
                    <a:lnTo>
                      <a:pt x="250082" y="265374"/>
                    </a:lnTo>
                    <a:lnTo>
                      <a:pt x="250082" y="114543"/>
                    </a:lnTo>
                    <a:lnTo>
                      <a:pt x="333288" y="114543"/>
                    </a:lnTo>
                    <a:lnTo>
                      <a:pt x="333288" y="57083"/>
                    </a:lnTo>
                    <a:lnTo>
                      <a:pt x="250082" y="0"/>
                    </a:lnTo>
                    <a:close/>
                  </a:path>
                  <a:path w="377825" h="309245">
                    <a:moveTo>
                      <a:pt x="351319" y="236084"/>
                    </a:moveTo>
                    <a:lnTo>
                      <a:pt x="308434" y="236084"/>
                    </a:lnTo>
                    <a:lnTo>
                      <a:pt x="298247" y="238142"/>
                    </a:lnTo>
                    <a:lnTo>
                      <a:pt x="289923" y="243754"/>
                    </a:lnTo>
                    <a:lnTo>
                      <a:pt x="284308" y="252077"/>
                    </a:lnTo>
                    <a:lnTo>
                      <a:pt x="282248" y="262270"/>
                    </a:lnTo>
                    <a:lnTo>
                      <a:pt x="282248" y="265374"/>
                    </a:lnTo>
                    <a:lnTo>
                      <a:pt x="377492" y="265374"/>
                    </a:lnTo>
                    <a:lnTo>
                      <a:pt x="377492" y="262270"/>
                    </a:lnTo>
                    <a:lnTo>
                      <a:pt x="375436" y="252077"/>
                    </a:lnTo>
                    <a:lnTo>
                      <a:pt x="369829" y="243754"/>
                    </a:lnTo>
                    <a:lnTo>
                      <a:pt x="361509" y="238142"/>
                    </a:lnTo>
                    <a:lnTo>
                      <a:pt x="351319" y="2360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bject 23"/>
              <p:cNvSpPr/>
              <p:nvPr/>
            </p:nvSpPr>
            <p:spPr>
              <a:xfrm>
                <a:off x="3771683" y="4362492"/>
                <a:ext cx="221547" cy="22154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bject 24"/>
              <p:cNvSpPr/>
              <p:nvPr/>
            </p:nvSpPr>
            <p:spPr>
              <a:xfrm>
                <a:off x="3660583" y="3726160"/>
                <a:ext cx="443865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w="443865" h="144779">
                    <a:moveTo>
                      <a:pt x="261579" y="0"/>
                    </a:moveTo>
                    <a:lnTo>
                      <a:pt x="182168" y="0"/>
                    </a:lnTo>
                    <a:lnTo>
                      <a:pt x="182168" y="46804"/>
                    </a:lnTo>
                    <a:lnTo>
                      <a:pt x="0" y="93370"/>
                    </a:lnTo>
                    <a:lnTo>
                      <a:pt x="0" y="144158"/>
                    </a:lnTo>
                    <a:lnTo>
                      <a:pt x="443722" y="144158"/>
                    </a:lnTo>
                    <a:lnTo>
                      <a:pt x="443722" y="93370"/>
                    </a:lnTo>
                    <a:lnTo>
                      <a:pt x="261579" y="46804"/>
                    </a:lnTo>
                    <a:lnTo>
                      <a:pt x="2615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0" name="TextBox 59"/>
          <p:cNvSpPr txBox="1"/>
          <p:nvPr/>
        </p:nvSpPr>
        <p:spPr>
          <a:xfrm>
            <a:off x="4250174" y="3608749"/>
            <a:ext cx="1330784" cy="6118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Навесная </a:t>
            </a:r>
            <a:endParaRPr lang="ru-RU" sz="1400" dirty="0">
              <a:solidFill>
                <a:srgbClr val="007853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4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прицепная техника</a:t>
            </a:r>
            <a:endParaRPr lang="ru-RU" sz="1400" dirty="0">
              <a:solidFill>
                <a:srgbClr val="007853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96093" y="3046576"/>
            <a:ext cx="241517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18 </a:t>
            </a:r>
            <a:r>
              <a:rPr lang="ru-RU" sz="4000" b="1" dirty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000+</a:t>
            </a:r>
          </a:p>
          <a:p>
            <a:pPr algn="ctr"/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Наименований техники 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в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каталоге на 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www.rosagroleasing.ru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489961" y="4806745"/>
            <a:ext cx="27199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300</a:t>
            </a:r>
            <a:r>
              <a:rPr lang="ru-RU" sz="4000" b="1" dirty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Аккредитованных поставщиков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9562905" y="2769140"/>
            <a:ext cx="0" cy="3661889"/>
          </a:xfrm>
          <a:prstGeom prst="line">
            <a:avLst/>
          </a:prstGeom>
          <a:ln w="12700">
            <a:solidFill>
              <a:srgbClr val="007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BD89AAF1-00E4-5440-A57F-E215F77F7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" t="35915" b="5508"/>
          <a:stretch/>
        </p:blipFill>
        <p:spPr>
          <a:xfrm>
            <a:off x="-12880" y="199"/>
            <a:ext cx="12204880" cy="13409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3514" y="432140"/>
            <a:ext cx="813876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spc="50" dirty="0">
                <a:solidFill>
                  <a:schemeClr val="bg1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ПРИОБРЕТЕНИЕ ТЕХНИКИ В «РОСАГРОЛИЗИНГ»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825F4BA1-0BA9-F54A-96A1-65E2FBCF089A}"/>
              </a:ext>
            </a:extLst>
          </p:cNvPr>
          <p:cNvSpPr txBox="1"/>
          <p:nvPr/>
        </p:nvSpPr>
        <p:spPr>
          <a:xfrm>
            <a:off x="1603809" y="4256634"/>
            <a:ext cx="106952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Аванс от </a:t>
            </a:r>
            <a:r>
              <a:rPr lang="ru-RU" sz="1200" b="1" dirty="0" smtClean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0%</a:t>
            </a:r>
            <a:endParaRPr lang="ru-RU" sz="1200" b="1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72E2A17B-8FEC-BA4C-9C8E-FB1BC0E29A4D}"/>
              </a:ext>
            </a:extLst>
          </p:cNvPr>
          <p:cNvSpPr txBox="1"/>
          <p:nvPr/>
        </p:nvSpPr>
        <p:spPr>
          <a:xfrm>
            <a:off x="2984620" y="4256634"/>
            <a:ext cx="106952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Аванс от </a:t>
            </a:r>
            <a:r>
              <a:rPr lang="ru-RU" sz="1200" dirty="0" smtClean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0%</a:t>
            </a:r>
            <a:endParaRPr lang="ru-RU" sz="1200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2B4DA881-1D3B-AB47-8DAE-47B5CF692881}"/>
              </a:ext>
            </a:extLst>
          </p:cNvPr>
          <p:cNvSpPr txBox="1"/>
          <p:nvPr/>
        </p:nvSpPr>
        <p:spPr>
          <a:xfrm>
            <a:off x="4402094" y="4254445"/>
            <a:ext cx="100585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Аванс от </a:t>
            </a:r>
            <a:r>
              <a:rPr lang="ru-RU" sz="1200" dirty="0" smtClean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0%</a:t>
            </a:r>
            <a:endParaRPr lang="ru-RU" sz="1200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FF3E1494-A994-7D46-97C2-850273626AE2}"/>
              </a:ext>
            </a:extLst>
          </p:cNvPr>
          <p:cNvSpPr txBox="1"/>
          <p:nvPr/>
        </p:nvSpPr>
        <p:spPr>
          <a:xfrm>
            <a:off x="6995587" y="3659678"/>
            <a:ext cx="153669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С</a:t>
            </a:r>
            <a:r>
              <a:rPr lang="en-US" sz="1400" dirty="0" smtClean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/</a:t>
            </a:r>
            <a:r>
              <a:rPr lang="ru-RU" sz="14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х</a:t>
            </a:r>
            <a:r>
              <a:rPr lang="ru-RU" sz="1400" dirty="0" smtClean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оборудование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395645" y="2845293"/>
            <a:ext cx="768985" cy="748687"/>
            <a:chOff x="7601482" y="2804523"/>
            <a:chExt cx="890077" cy="866583"/>
          </a:xfrm>
        </p:grpSpPr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xmlns="" id="{F6628832-6F38-224D-8C14-CEF3302CACDC}"/>
                </a:ext>
              </a:extLst>
            </p:cNvPr>
            <p:cNvGrpSpPr/>
            <p:nvPr/>
          </p:nvGrpSpPr>
          <p:grpSpPr>
            <a:xfrm>
              <a:off x="7601482" y="2804523"/>
              <a:ext cx="890077" cy="866583"/>
              <a:chOff x="6189409" y="2100052"/>
              <a:chExt cx="890077" cy="840982"/>
            </a:xfrm>
          </p:grpSpPr>
          <p:sp>
            <p:nvSpPr>
              <p:cNvPr id="85" name="Овал 84">
                <a:extLst>
                  <a:ext uri="{FF2B5EF4-FFF2-40B4-BE49-F238E27FC236}">
                    <a16:creationId xmlns:a16="http://schemas.microsoft.com/office/drawing/2014/main" xmlns="" id="{E09A3005-955D-7847-884D-FDAC4541D1BE}"/>
                  </a:ext>
                </a:extLst>
              </p:cNvPr>
              <p:cNvSpPr/>
              <p:nvPr/>
            </p:nvSpPr>
            <p:spPr>
              <a:xfrm>
                <a:off x="6189409" y="2100052"/>
                <a:ext cx="890077" cy="840982"/>
              </a:xfrm>
              <a:prstGeom prst="ellipse">
                <a:avLst/>
              </a:prstGeom>
              <a:solidFill>
                <a:srgbClr val="0078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595959"/>
                  </a:solidFill>
                  <a:latin typeface="Museo Sans Cyrl 500" panose="02000000000000000000" pitchFamily="2" charset="0"/>
                </a:endParaRPr>
              </a:p>
            </p:txBody>
          </p:sp>
          <p:grpSp>
            <p:nvGrpSpPr>
              <p:cNvPr id="86" name="Группа 85">
                <a:extLst>
                  <a:ext uri="{FF2B5EF4-FFF2-40B4-BE49-F238E27FC236}">
                    <a16:creationId xmlns:a16="http://schemas.microsoft.com/office/drawing/2014/main" xmlns="" id="{9A5EF4F2-879D-AB4B-895A-99A69BE0E474}"/>
                  </a:ext>
                </a:extLst>
              </p:cNvPr>
              <p:cNvGrpSpPr/>
              <p:nvPr/>
            </p:nvGrpSpPr>
            <p:grpSpPr>
              <a:xfrm>
                <a:off x="6552557" y="2624729"/>
                <a:ext cx="153642" cy="109366"/>
                <a:chOff x="3398130" y="4589459"/>
                <a:chExt cx="262419" cy="158377"/>
              </a:xfrm>
              <a:solidFill>
                <a:schemeClr val="bg1"/>
              </a:solidFill>
            </p:grpSpPr>
            <p:sp>
              <p:nvSpPr>
                <p:cNvPr id="90" name="object 46">
                  <a:extLst>
                    <a:ext uri="{FF2B5EF4-FFF2-40B4-BE49-F238E27FC236}">
                      <a16:creationId xmlns:a16="http://schemas.microsoft.com/office/drawing/2014/main" xmlns="" id="{CBA05E96-01DA-7948-AE60-5935B70AF9B2}"/>
                    </a:ext>
                  </a:extLst>
                </p:cNvPr>
                <p:cNvSpPr/>
                <p:nvPr/>
              </p:nvSpPr>
              <p:spPr>
                <a:xfrm>
                  <a:off x="3398130" y="4589459"/>
                  <a:ext cx="262419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79">
                      <a:moveTo>
                        <a:pt x="0" y="0"/>
                      </a:moveTo>
                      <a:lnTo>
                        <a:pt x="411430" y="0"/>
                      </a:lnTo>
                    </a:path>
                  </a:pathLst>
                </a:custGeom>
                <a:grpFill/>
                <a:ln w="56329">
                  <a:noFill/>
                </a:ln>
              </p:spPr>
              <p:txBody>
                <a:bodyPr wrap="square" lIns="0" tIns="0" rIns="0" bIns="0" rtlCol="0"/>
                <a:lstStyle/>
                <a:p>
                  <a:endParaRPr dirty="0">
                    <a:solidFill>
                      <a:srgbClr val="595959"/>
                    </a:solidFill>
                    <a:latin typeface="Museo Sans Cyrl 500" panose="02000000000000000000" pitchFamily="2" charset="0"/>
                  </a:endParaRPr>
                </a:p>
              </p:txBody>
            </p:sp>
            <p:sp>
              <p:nvSpPr>
                <p:cNvPr id="91" name="object 47">
                  <a:extLst>
                    <a:ext uri="{FF2B5EF4-FFF2-40B4-BE49-F238E27FC236}">
                      <a16:creationId xmlns:a16="http://schemas.microsoft.com/office/drawing/2014/main" xmlns="" id="{7F70D92E-0AEF-9F40-989F-261D83E0F188}"/>
                    </a:ext>
                  </a:extLst>
                </p:cNvPr>
                <p:cNvSpPr/>
                <p:nvPr/>
              </p:nvSpPr>
              <p:spPr>
                <a:xfrm>
                  <a:off x="3398130" y="4702117"/>
                  <a:ext cx="262419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79">
                      <a:moveTo>
                        <a:pt x="0" y="0"/>
                      </a:moveTo>
                      <a:lnTo>
                        <a:pt x="411430" y="0"/>
                      </a:lnTo>
                    </a:path>
                  </a:pathLst>
                </a:custGeom>
                <a:grpFill/>
                <a:ln w="56329">
                  <a:noFill/>
                </a:ln>
              </p:spPr>
              <p:txBody>
                <a:bodyPr wrap="square" lIns="0" tIns="0" rIns="0" bIns="0" rtlCol="0"/>
                <a:lstStyle/>
                <a:p>
                  <a:endParaRPr dirty="0">
                    <a:solidFill>
                      <a:srgbClr val="595959"/>
                    </a:solidFill>
                    <a:latin typeface="Museo Sans Cyrl 500" panose="02000000000000000000" pitchFamily="2" charset="0"/>
                  </a:endParaRPr>
                </a:p>
              </p:txBody>
            </p:sp>
          </p:grpSp>
          <p:sp>
            <p:nvSpPr>
              <p:cNvPr id="87" name="object 46">
                <a:extLst>
                  <a:ext uri="{FF2B5EF4-FFF2-40B4-BE49-F238E27FC236}">
                    <a16:creationId xmlns:a16="http://schemas.microsoft.com/office/drawing/2014/main" xmlns="" id="{132B8EB1-911F-DC45-9CAA-7FE2B259800D}"/>
                  </a:ext>
                </a:extLst>
              </p:cNvPr>
              <p:cNvSpPr/>
              <p:nvPr/>
            </p:nvSpPr>
            <p:spPr>
              <a:xfrm flipV="1">
                <a:off x="6572411" y="2553583"/>
                <a:ext cx="133794" cy="85865"/>
              </a:xfrm>
              <a:custGeom>
                <a:avLst/>
                <a:gdLst/>
                <a:ahLst/>
                <a:cxnLst/>
                <a:rect l="l" t="t" r="r" b="b"/>
                <a:pathLst>
                  <a:path w="411479">
                    <a:moveTo>
                      <a:pt x="0" y="0"/>
                    </a:moveTo>
                    <a:lnTo>
                      <a:pt x="411430" y="0"/>
                    </a:lnTo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56329">
                <a:noFill/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595959"/>
                  </a:solidFill>
                  <a:latin typeface="Museo Sans Cyrl 500" panose="02000000000000000000" pitchFamily="2" charset="0"/>
                </a:endParaRPr>
              </a:p>
            </p:txBody>
          </p:sp>
        </p:grp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A6FD081D-B38D-D24F-B569-BD389B482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6819" y="3034462"/>
              <a:ext cx="449263" cy="449263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97D5A19A-2198-0249-9A2D-430B48599BB7}"/>
              </a:ext>
            </a:extLst>
          </p:cNvPr>
          <p:cNvSpPr txBox="1"/>
          <p:nvPr/>
        </p:nvSpPr>
        <p:spPr>
          <a:xfrm>
            <a:off x="7133828" y="4254445"/>
            <a:ext cx="11721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Аванс от </a:t>
            </a:r>
            <a:r>
              <a:rPr lang="ru-RU" sz="1200" dirty="0" smtClean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20</a:t>
            </a:r>
            <a:r>
              <a:rPr lang="ru-RU" sz="1200" dirty="0" smtClean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%</a:t>
            </a:r>
            <a:endParaRPr lang="ru-RU" sz="1200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935184" y="4643643"/>
            <a:ext cx="467555" cy="311586"/>
            <a:chOff x="3312160" y="3782857"/>
            <a:chExt cx="1144636" cy="730997"/>
          </a:xfrm>
          <a:solidFill>
            <a:schemeClr val="bg1"/>
          </a:solidFill>
        </p:grpSpPr>
        <p:sp>
          <p:nvSpPr>
            <p:cNvPr id="64" name="object 30"/>
            <p:cNvSpPr/>
            <p:nvPr/>
          </p:nvSpPr>
          <p:spPr>
            <a:xfrm>
              <a:off x="3424525" y="4256630"/>
              <a:ext cx="262166" cy="257224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8815" y="0"/>
                  </a:moveTo>
                  <a:lnTo>
                    <a:pt x="138621" y="6743"/>
                  </a:lnTo>
                  <a:lnTo>
                    <a:pt x="93517" y="25776"/>
                  </a:lnTo>
                  <a:lnTo>
                    <a:pt x="55303" y="55298"/>
                  </a:lnTo>
                  <a:lnTo>
                    <a:pt x="25779" y="93511"/>
                  </a:lnTo>
                  <a:lnTo>
                    <a:pt x="6744" y="138617"/>
                  </a:lnTo>
                  <a:lnTo>
                    <a:pt x="0" y="188815"/>
                  </a:lnTo>
                  <a:lnTo>
                    <a:pt x="6744" y="239004"/>
                  </a:lnTo>
                  <a:lnTo>
                    <a:pt x="25779" y="284107"/>
                  </a:lnTo>
                  <a:lnTo>
                    <a:pt x="55303" y="322322"/>
                  </a:lnTo>
                  <a:lnTo>
                    <a:pt x="93517" y="351848"/>
                  </a:lnTo>
                  <a:lnTo>
                    <a:pt x="138621" y="370884"/>
                  </a:lnTo>
                  <a:lnTo>
                    <a:pt x="188815" y="377630"/>
                  </a:lnTo>
                  <a:lnTo>
                    <a:pt x="239014" y="370884"/>
                  </a:lnTo>
                  <a:lnTo>
                    <a:pt x="284121" y="351848"/>
                  </a:lnTo>
                  <a:lnTo>
                    <a:pt x="322337" y="322322"/>
                  </a:lnTo>
                  <a:lnTo>
                    <a:pt x="351863" y="284107"/>
                  </a:lnTo>
                  <a:lnTo>
                    <a:pt x="356348" y="273478"/>
                  </a:lnTo>
                  <a:lnTo>
                    <a:pt x="188815" y="273478"/>
                  </a:lnTo>
                  <a:lnTo>
                    <a:pt x="155888" y="266814"/>
                  </a:lnTo>
                  <a:lnTo>
                    <a:pt x="128974" y="248651"/>
                  </a:lnTo>
                  <a:lnTo>
                    <a:pt x="110814" y="221736"/>
                  </a:lnTo>
                  <a:lnTo>
                    <a:pt x="104151" y="188815"/>
                  </a:lnTo>
                  <a:lnTo>
                    <a:pt x="110814" y="155886"/>
                  </a:lnTo>
                  <a:lnTo>
                    <a:pt x="128974" y="128967"/>
                  </a:lnTo>
                  <a:lnTo>
                    <a:pt x="155888" y="110803"/>
                  </a:lnTo>
                  <a:lnTo>
                    <a:pt x="188815" y="104139"/>
                  </a:lnTo>
                  <a:lnTo>
                    <a:pt x="356347" y="104139"/>
                  </a:lnTo>
                  <a:lnTo>
                    <a:pt x="351863" y="93511"/>
                  </a:lnTo>
                  <a:lnTo>
                    <a:pt x="322337" y="55298"/>
                  </a:lnTo>
                  <a:lnTo>
                    <a:pt x="284121" y="25776"/>
                  </a:lnTo>
                  <a:lnTo>
                    <a:pt x="239014" y="6743"/>
                  </a:lnTo>
                  <a:lnTo>
                    <a:pt x="188815" y="0"/>
                  </a:lnTo>
                  <a:close/>
                </a:path>
                <a:path w="377825" h="377825">
                  <a:moveTo>
                    <a:pt x="356347" y="104139"/>
                  </a:moveTo>
                  <a:lnTo>
                    <a:pt x="188815" y="104139"/>
                  </a:lnTo>
                  <a:lnTo>
                    <a:pt x="221747" y="110803"/>
                  </a:lnTo>
                  <a:lnTo>
                    <a:pt x="248661" y="128967"/>
                  </a:lnTo>
                  <a:lnTo>
                    <a:pt x="266817" y="155886"/>
                  </a:lnTo>
                  <a:lnTo>
                    <a:pt x="273478" y="188815"/>
                  </a:lnTo>
                  <a:lnTo>
                    <a:pt x="266817" y="221736"/>
                  </a:lnTo>
                  <a:lnTo>
                    <a:pt x="248661" y="248651"/>
                  </a:lnTo>
                  <a:lnTo>
                    <a:pt x="221747" y="266814"/>
                  </a:lnTo>
                  <a:lnTo>
                    <a:pt x="188815" y="273478"/>
                  </a:lnTo>
                  <a:lnTo>
                    <a:pt x="356348" y="273478"/>
                  </a:lnTo>
                  <a:lnTo>
                    <a:pt x="370898" y="239004"/>
                  </a:lnTo>
                  <a:lnTo>
                    <a:pt x="377642" y="188815"/>
                  </a:lnTo>
                  <a:lnTo>
                    <a:pt x="370898" y="138617"/>
                  </a:lnTo>
                  <a:lnTo>
                    <a:pt x="356347" y="104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6" name="object 32"/>
            <p:cNvSpPr/>
            <p:nvPr/>
          </p:nvSpPr>
          <p:spPr>
            <a:xfrm>
              <a:off x="3916169" y="4256630"/>
              <a:ext cx="262166" cy="257224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8802" y="0"/>
                  </a:moveTo>
                  <a:lnTo>
                    <a:pt x="138614" y="6743"/>
                  </a:lnTo>
                  <a:lnTo>
                    <a:pt x="93513" y="25776"/>
                  </a:lnTo>
                  <a:lnTo>
                    <a:pt x="55301" y="55298"/>
                  </a:lnTo>
                  <a:lnTo>
                    <a:pt x="25778" y="93511"/>
                  </a:lnTo>
                  <a:lnTo>
                    <a:pt x="6744" y="138617"/>
                  </a:lnTo>
                  <a:lnTo>
                    <a:pt x="0" y="188815"/>
                  </a:lnTo>
                  <a:lnTo>
                    <a:pt x="6744" y="239004"/>
                  </a:lnTo>
                  <a:lnTo>
                    <a:pt x="25778" y="284107"/>
                  </a:lnTo>
                  <a:lnTo>
                    <a:pt x="55301" y="322322"/>
                  </a:lnTo>
                  <a:lnTo>
                    <a:pt x="93513" y="351848"/>
                  </a:lnTo>
                  <a:lnTo>
                    <a:pt x="138614" y="370884"/>
                  </a:lnTo>
                  <a:lnTo>
                    <a:pt x="188802" y="377630"/>
                  </a:lnTo>
                  <a:lnTo>
                    <a:pt x="239001" y="370884"/>
                  </a:lnTo>
                  <a:lnTo>
                    <a:pt x="284109" y="351848"/>
                  </a:lnTo>
                  <a:lnTo>
                    <a:pt x="322325" y="322322"/>
                  </a:lnTo>
                  <a:lnTo>
                    <a:pt x="351850" y="284107"/>
                  </a:lnTo>
                  <a:lnTo>
                    <a:pt x="356336" y="273478"/>
                  </a:lnTo>
                  <a:lnTo>
                    <a:pt x="188802" y="273478"/>
                  </a:lnTo>
                  <a:lnTo>
                    <a:pt x="155883" y="266814"/>
                  </a:lnTo>
                  <a:lnTo>
                    <a:pt x="128972" y="248651"/>
                  </a:lnTo>
                  <a:lnTo>
                    <a:pt x="110814" y="221736"/>
                  </a:lnTo>
                  <a:lnTo>
                    <a:pt x="104151" y="188815"/>
                  </a:lnTo>
                  <a:lnTo>
                    <a:pt x="110814" y="155886"/>
                  </a:lnTo>
                  <a:lnTo>
                    <a:pt x="128972" y="128967"/>
                  </a:lnTo>
                  <a:lnTo>
                    <a:pt x="155883" y="110803"/>
                  </a:lnTo>
                  <a:lnTo>
                    <a:pt x="188802" y="104139"/>
                  </a:lnTo>
                  <a:lnTo>
                    <a:pt x="356335" y="104139"/>
                  </a:lnTo>
                  <a:lnTo>
                    <a:pt x="351850" y="93511"/>
                  </a:lnTo>
                  <a:lnTo>
                    <a:pt x="322325" y="55298"/>
                  </a:lnTo>
                  <a:lnTo>
                    <a:pt x="284109" y="25776"/>
                  </a:lnTo>
                  <a:lnTo>
                    <a:pt x="239001" y="6743"/>
                  </a:lnTo>
                  <a:lnTo>
                    <a:pt x="188802" y="0"/>
                  </a:lnTo>
                  <a:close/>
                </a:path>
                <a:path w="377825" h="377825">
                  <a:moveTo>
                    <a:pt x="356335" y="104139"/>
                  </a:moveTo>
                  <a:lnTo>
                    <a:pt x="188802" y="104139"/>
                  </a:lnTo>
                  <a:lnTo>
                    <a:pt x="221736" y="110803"/>
                  </a:lnTo>
                  <a:lnTo>
                    <a:pt x="248654" y="128967"/>
                  </a:lnTo>
                  <a:lnTo>
                    <a:pt x="266815" y="155886"/>
                  </a:lnTo>
                  <a:lnTo>
                    <a:pt x="273478" y="188815"/>
                  </a:lnTo>
                  <a:lnTo>
                    <a:pt x="266815" y="221736"/>
                  </a:lnTo>
                  <a:lnTo>
                    <a:pt x="248654" y="248651"/>
                  </a:lnTo>
                  <a:lnTo>
                    <a:pt x="221736" y="266814"/>
                  </a:lnTo>
                  <a:lnTo>
                    <a:pt x="188802" y="273478"/>
                  </a:lnTo>
                  <a:lnTo>
                    <a:pt x="356336" y="273478"/>
                  </a:lnTo>
                  <a:lnTo>
                    <a:pt x="370885" y="239004"/>
                  </a:lnTo>
                  <a:lnTo>
                    <a:pt x="377630" y="188815"/>
                  </a:lnTo>
                  <a:lnTo>
                    <a:pt x="370885" y="138617"/>
                  </a:lnTo>
                  <a:lnTo>
                    <a:pt x="356335" y="104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7" name="object 33"/>
            <p:cNvSpPr/>
            <p:nvPr/>
          </p:nvSpPr>
          <p:spPr>
            <a:xfrm>
              <a:off x="3898788" y="3843203"/>
              <a:ext cx="353814" cy="309533"/>
            </a:xfrm>
            <a:custGeom>
              <a:avLst/>
              <a:gdLst/>
              <a:ahLst/>
              <a:cxnLst/>
              <a:rect l="l" t="t" r="r" b="b"/>
              <a:pathLst>
                <a:path w="509904" h="454659">
                  <a:moveTo>
                    <a:pt x="509400" y="0"/>
                  </a:moveTo>
                  <a:lnTo>
                    <a:pt x="0" y="0"/>
                  </a:lnTo>
                  <a:lnTo>
                    <a:pt x="0" y="454453"/>
                  </a:lnTo>
                  <a:lnTo>
                    <a:pt x="377630" y="454453"/>
                  </a:lnTo>
                  <a:lnTo>
                    <a:pt x="509412" y="320371"/>
                  </a:lnTo>
                  <a:lnTo>
                    <a:pt x="509410" y="268490"/>
                  </a:lnTo>
                  <a:lnTo>
                    <a:pt x="74385" y="268490"/>
                  </a:lnTo>
                  <a:lnTo>
                    <a:pt x="74385" y="74385"/>
                  </a:lnTo>
                  <a:lnTo>
                    <a:pt x="509403" y="74385"/>
                  </a:lnTo>
                  <a:lnTo>
                    <a:pt x="509400" y="0"/>
                  </a:lnTo>
                  <a:close/>
                </a:path>
                <a:path w="509904" h="454659">
                  <a:moveTo>
                    <a:pt x="291898" y="74385"/>
                  </a:moveTo>
                  <a:lnTo>
                    <a:pt x="217501" y="74385"/>
                  </a:lnTo>
                  <a:lnTo>
                    <a:pt x="217501" y="268490"/>
                  </a:lnTo>
                  <a:lnTo>
                    <a:pt x="291898" y="268490"/>
                  </a:lnTo>
                  <a:lnTo>
                    <a:pt x="291898" y="74385"/>
                  </a:lnTo>
                  <a:close/>
                </a:path>
                <a:path w="509904" h="454659">
                  <a:moveTo>
                    <a:pt x="509403" y="74385"/>
                  </a:moveTo>
                  <a:lnTo>
                    <a:pt x="435015" y="74385"/>
                  </a:lnTo>
                  <a:lnTo>
                    <a:pt x="435015" y="268490"/>
                  </a:lnTo>
                  <a:lnTo>
                    <a:pt x="509410" y="268490"/>
                  </a:lnTo>
                  <a:lnTo>
                    <a:pt x="509403" y="743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34"/>
            <p:cNvSpPr/>
            <p:nvPr/>
          </p:nvSpPr>
          <p:spPr>
            <a:xfrm>
              <a:off x="3312160" y="3782857"/>
              <a:ext cx="311956" cy="145688"/>
            </a:xfrm>
            <a:custGeom>
              <a:avLst/>
              <a:gdLst/>
              <a:ahLst/>
              <a:cxnLst/>
              <a:rect l="l" t="t" r="r" b="b"/>
              <a:pathLst>
                <a:path w="449579" h="213995">
                  <a:moveTo>
                    <a:pt x="238334" y="0"/>
                  </a:moveTo>
                  <a:lnTo>
                    <a:pt x="0" y="0"/>
                  </a:lnTo>
                  <a:lnTo>
                    <a:pt x="96713" y="148770"/>
                  </a:lnTo>
                  <a:lnTo>
                    <a:pt x="176689" y="148770"/>
                  </a:lnTo>
                  <a:lnTo>
                    <a:pt x="241701" y="213781"/>
                  </a:lnTo>
                  <a:lnTo>
                    <a:pt x="249818" y="212439"/>
                  </a:lnTo>
                  <a:lnTo>
                    <a:pt x="258051" y="211459"/>
                  </a:lnTo>
                  <a:lnTo>
                    <a:pt x="266393" y="210857"/>
                  </a:lnTo>
                  <a:lnTo>
                    <a:pt x="274835" y="210653"/>
                  </a:lnTo>
                  <a:lnTo>
                    <a:pt x="448974" y="210653"/>
                  </a:lnTo>
                  <a:lnTo>
                    <a:pt x="2383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35"/>
            <p:cNvSpPr/>
            <p:nvPr/>
          </p:nvSpPr>
          <p:spPr>
            <a:xfrm>
              <a:off x="4203442" y="4307092"/>
              <a:ext cx="253354" cy="162116"/>
            </a:xfrm>
            <a:custGeom>
              <a:avLst/>
              <a:gdLst/>
              <a:ahLst/>
              <a:cxnLst/>
              <a:rect l="l" t="t" r="r" b="b"/>
              <a:pathLst>
                <a:path w="365125" h="238125">
                  <a:moveTo>
                    <a:pt x="126253" y="0"/>
                  </a:moveTo>
                  <a:lnTo>
                    <a:pt x="0" y="0"/>
                  </a:lnTo>
                  <a:lnTo>
                    <a:pt x="0" y="238019"/>
                  </a:lnTo>
                  <a:lnTo>
                    <a:pt x="364726" y="238019"/>
                  </a:lnTo>
                  <a:lnTo>
                    <a:pt x="364726" y="177054"/>
                  </a:lnTo>
                  <a:lnTo>
                    <a:pt x="106023" y="177054"/>
                  </a:lnTo>
                  <a:lnTo>
                    <a:pt x="87783" y="173373"/>
                  </a:lnTo>
                  <a:lnTo>
                    <a:pt x="72889" y="163334"/>
                  </a:lnTo>
                  <a:lnTo>
                    <a:pt x="62850" y="148445"/>
                  </a:lnTo>
                  <a:lnTo>
                    <a:pt x="59168" y="130211"/>
                  </a:lnTo>
                  <a:lnTo>
                    <a:pt x="62850" y="111972"/>
                  </a:lnTo>
                  <a:lnTo>
                    <a:pt x="72889" y="97083"/>
                  </a:lnTo>
                  <a:lnTo>
                    <a:pt x="87783" y="87048"/>
                  </a:lnTo>
                  <a:lnTo>
                    <a:pt x="106023" y="83369"/>
                  </a:lnTo>
                  <a:lnTo>
                    <a:pt x="279366" y="83369"/>
                  </a:lnTo>
                  <a:lnTo>
                    <a:pt x="126253" y="0"/>
                  </a:lnTo>
                  <a:close/>
                </a:path>
                <a:path w="365125" h="238125">
                  <a:moveTo>
                    <a:pt x="279366" y="83369"/>
                  </a:moveTo>
                  <a:lnTo>
                    <a:pt x="106023" y="83369"/>
                  </a:lnTo>
                  <a:lnTo>
                    <a:pt x="124250" y="87048"/>
                  </a:lnTo>
                  <a:lnTo>
                    <a:pt x="139136" y="97083"/>
                  </a:lnTo>
                  <a:lnTo>
                    <a:pt x="149173" y="111972"/>
                  </a:lnTo>
                  <a:lnTo>
                    <a:pt x="152853" y="130211"/>
                  </a:lnTo>
                  <a:lnTo>
                    <a:pt x="149173" y="148445"/>
                  </a:lnTo>
                  <a:lnTo>
                    <a:pt x="139136" y="163334"/>
                  </a:lnTo>
                  <a:lnTo>
                    <a:pt x="124250" y="173373"/>
                  </a:lnTo>
                  <a:lnTo>
                    <a:pt x="106023" y="177054"/>
                  </a:lnTo>
                  <a:lnTo>
                    <a:pt x="364726" y="177054"/>
                  </a:lnTo>
                  <a:lnTo>
                    <a:pt x="364726" y="129847"/>
                  </a:lnTo>
                  <a:lnTo>
                    <a:pt x="279366" y="833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0" name="object 36"/>
            <p:cNvSpPr/>
            <p:nvPr/>
          </p:nvSpPr>
          <p:spPr>
            <a:xfrm>
              <a:off x="3413505" y="3911253"/>
              <a:ext cx="446784" cy="242093"/>
            </a:xfrm>
            <a:custGeom>
              <a:avLst/>
              <a:gdLst/>
              <a:ahLst/>
              <a:cxnLst/>
              <a:rect l="l" t="t" r="r" b="b"/>
              <a:pathLst>
                <a:path w="643890" h="355600">
                  <a:moveTo>
                    <a:pt x="643683" y="0"/>
                  </a:moveTo>
                  <a:lnTo>
                    <a:pt x="354937" y="0"/>
                  </a:lnTo>
                  <a:lnTo>
                    <a:pt x="354937" y="86020"/>
                  </a:lnTo>
                  <a:lnTo>
                    <a:pt x="104151" y="86020"/>
                  </a:lnTo>
                  <a:lnTo>
                    <a:pt x="63610" y="94204"/>
                  </a:lnTo>
                  <a:lnTo>
                    <a:pt x="30504" y="116525"/>
                  </a:lnTo>
                  <a:lnTo>
                    <a:pt x="8184" y="149631"/>
                  </a:lnTo>
                  <a:lnTo>
                    <a:pt x="0" y="190172"/>
                  </a:lnTo>
                  <a:lnTo>
                    <a:pt x="0" y="355339"/>
                  </a:lnTo>
                  <a:lnTo>
                    <a:pt x="643683" y="355339"/>
                  </a:lnTo>
                  <a:lnTo>
                    <a:pt x="643683" y="280942"/>
                  </a:lnTo>
                  <a:lnTo>
                    <a:pt x="197334" y="280942"/>
                  </a:lnTo>
                  <a:lnTo>
                    <a:pt x="197334" y="160405"/>
                  </a:lnTo>
                  <a:lnTo>
                    <a:pt x="643683" y="160405"/>
                  </a:lnTo>
                  <a:lnTo>
                    <a:pt x="643683" y="0"/>
                  </a:lnTo>
                  <a:close/>
                </a:path>
                <a:path w="643890" h="355600">
                  <a:moveTo>
                    <a:pt x="346117" y="160405"/>
                  </a:moveTo>
                  <a:lnTo>
                    <a:pt x="271719" y="160405"/>
                  </a:lnTo>
                  <a:lnTo>
                    <a:pt x="271719" y="280942"/>
                  </a:lnTo>
                  <a:lnTo>
                    <a:pt x="346117" y="280942"/>
                  </a:lnTo>
                  <a:lnTo>
                    <a:pt x="346117" y="160405"/>
                  </a:lnTo>
                  <a:close/>
                </a:path>
                <a:path w="643890" h="355600">
                  <a:moveTo>
                    <a:pt x="494900" y="160405"/>
                  </a:moveTo>
                  <a:lnTo>
                    <a:pt x="420514" y="160405"/>
                  </a:lnTo>
                  <a:lnTo>
                    <a:pt x="420514" y="280942"/>
                  </a:lnTo>
                  <a:lnTo>
                    <a:pt x="494900" y="280942"/>
                  </a:lnTo>
                  <a:lnTo>
                    <a:pt x="494900" y="160405"/>
                  </a:lnTo>
                  <a:close/>
                </a:path>
                <a:path w="643890" h="355600">
                  <a:moveTo>
                    <a:pt x="643683" y="160405"/>
                  </a:moveTo>
                  <a:lnTo>
                    <a:pt x="569285" y="160405"/>
                  </a:lnTo>
                  <a:lnTo>
                    <a:pt x="569285" y="280942"/>
                  </a:lnTo>
                  <a:lnTo>
                    <a:pt x="643683" y="280942"/>
                  </a:lnTo>
                  <a:lnTo>
                    <a:pt x="643683" y="1604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1168263" y="4940010"/>
            <a:ext cx="83262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853"/>
              </a:buClr>
            </a:pPr>
            <a:r>
              <a:rPr lang="ru-RU" sz="14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Если Вы не нашли в нашем каталоге нужную Вам технику или поставщика, </a:t>
            </a: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</a:br>
            <a:r>
              <a:rPr lang="ru-RU" sz="1600" b="1" spc="20" dirty="0" smtClean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возможна </a:t>
            </a:r>
            <a:r>
              <a:rPr lang="ru-RU" sz="1600" b="1" spc="20" dirty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оперативная аккредитация</a:t>
            </a:r>
            <a:r>
              <a:rPr lang="ru-RU" sz="1600" b="1" spc="20" dirty="0">
                <a:latin typeface="Museo Sans Cyrl 700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4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непосредственно под </a:t>
            </a: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сделку</a:t>
            </a:r>
            <a:endParaRPr lang="ru-RU" sz="1400" b="1" spc="20" dirty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59081" y="5623357"/>
            <a:ext cx="8288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853"/>
              </a:buClr>
            </a:pPr>
            <a:r>
              <a:rPr lang="ru-RU" sz="1600" b="1" spc="20" dirty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Возможность приобретения импортной техники</a:t>
            </a:r>
            <a:r>
              <a:rPr lang="ru-RU" sz="1400" b="1" spc="20" dirty="0">
                <a:solidFill>
                  <a:srgbClr val="007853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,</a:t>
            </a:r>
            <a:r>
              <a:rPr lang="ru-RU" sz="1400" b="1" spc="20" dirty="0">
                <a:latin typeface="Museo Sans Cyrl 700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4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не имеющей отечественных </a:t>
            </a: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аналогов</a:t>
            </a:r>
            <a:endParaRPr lang="ru-RU" sz="1400" b="1" spc="20" dirty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2" name="Freeform 29"/>
          <p:cNvSpPr>
            <a:spLocks/>
          </p:cNvSpPr>
          <p:nvPr/>
        </p:nvSpPr>
        <p:spPr bwMode="auto">
          <a:xfrm>
            <a:off x="804766" y="5067330"/>
            <a:ext cx="240641" cy="185691"/>
          </a:xfrm>
          <a:custGeom>
            <a:avLst/>
            <a:gdLst>
              <a:gd name="T0" fmla="*/ 677269325 w 59"/>
              <a:gd name="T1" fmla="*/ 143429778 h 45"/>
              <a:gd name="T2" fmla="*/ 350311130 w 59"/>
              <a:gd name="T3" fmla="*/ 466144187 h 45"/>
              <a:gd name="T4" fmla="*/ 291925372 w 59"/>
              <a:gd name="T5" fmla="*/ 525905730 h 45"/>
              <a:gd name="T6" fmla="*/ 268572436 w 59"/>
              <a:gd name="T7" fmla="*/ 537857347 h 45"/>
              <a:gd name="T8" fmla="*/ 233539615 w 59"/>
              <a:gd name="T9" fmla="*/ 525905730 h 45"/>
              <a:gd name="T10" fmla="*/ 175157274 w 59"/>
              <a:gd name="T11" fmla="*/ 466144187 h 45"/>
              <a:gd name="T12" fmla="*/ 11676468 w 59"/>
              <a:gd name="T13" fmla="*/ 310762791 h 45"/>
              <a:gd name="T14" fmla="*/ 0 w 59"/>
              <a:gd name="T15" fmla="*/ 274904482 h 45"/>
              <a:gd name="T16" fmla="*/ 11676468 w 59"/>
              <a:gd name="T17" fmla="*/ 239046173 h 45"/>
              <a:gd name="T18" fmla="*/ 70062226 w 59"/>
              <a:gd name="T19" fmla="*/ 179284630 h 45"/>
              <a:gd name="T20" fmla="*/ 105095048 w 59"/>
              <a:gd name="T21" fmla="*/ 167333013 h 45"/>
              <a:gd name="T22" fmla="*/ 128447984 w 59"/>
              <a:gd name="T23" fmla="*/ 179284630 h 45"/>
              <a:gd name="T24" fmla="*/ 268572436 w 59"/>
              <a:gd name="T25" fmla="*/ 310762791 h 45"/>
              <a:gd name="T26" fmla="*/ 548821341 w 59"/>
              <a:gd name="T27" fmla="*/ 11951617 h 45"/>
              <a:gd name="T28" fmla="*/ 583850745 w 59"/>
              <a:gd name="T29" fmla="*/ 0 h 45"/>
              <a:gd name="T30" fmla="*/ 618883567 w 59"/>
              <a:gd name="T31" fmla="*/ 11951617 h 45"/>
              <a:gd name="T32" fmla="*/ 677269325 w 59"/>
              <a:gd name="T33" fmla="*/ 83668235 h 45"/>
              <a:gd name="T34" fmla="*/ 688945793 w 59"/>
              <a:gd name="T35" fmla="*/ 107571469 h 45"/>
              <a:gd name="T36" fmla="*/ 677269325 w 59"/>
              <a:gd name="T37" fmla="*/ 143429778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007853"/>
          </a:solidFill>
          <a:ln>
            <a:noFill/>
          </a:ln>
          <a:extLst/>
        </p:spPr>
        <p:txBody>
          <a:bodyPr/>
          <a:lstStyle/>
          <a:p>
            <a:endParaRPr lang="id-ID"/>
          </a:p>
        </p:txBody>
      </p:sp>
      <p:sp>
        <p:nvSpPr>
          <p:cNvPr id="73" name="Freeform 29"/>
          <p:cNvSpPr>
            <a:spLocks/>
          </p:cNvSpPr>
          <p:nvPr/>
        </p:nvSpPr>
        <p:spPr bwMode="auto">
          <a:xfrm>
            <a:off x="804766" y="5661535"/>
            <a:ext cx="240641" cy="185691"/>
          </a:xfrm>
          <a:custGeom>
            <a:avLst/>
            <a:gdLst>
              <a:gd name="T0" fmla="*/ 677269325 w 59"/>
              <a:gd name="T1" fmla="*/ 143429778 h 45"/>
              <a:gd name="T2" fmla="*/ 350311130 w 59"/>
              <a:gd name="T3" fmla="*/ 466144187 h 45"/>
              <a:gd name="T4" fmla="*/ 291925372 w 59"/>
              <a:gd name="T5" fmla="*/ 525905730 h 45"/>
              <a:gd name="T6" fmla="*/ 268572436 w 59"/>
              <a:gd name="T7" fmla="*/ 537857347 h 45"/>
              <a:gd name="T8" fmla="*/ 233539615 w 59"/>
              <a:gd name="T9" fmla="*/ 525905730 h 45"/>
              <a:gd name="T10" fmla="*/ 175157274 w 59"/>
              <a:gd name="T11" fmla="*/ 466144187 h 45"/>
              <a:gd name="T12" fmla="*/ 11676468 w 59"/>
              <a:gd name="T13" fmla="*/ 310762791 h 45"/>
              <a:gd name="T14" fmla="*/ 0 w 59"/>
              <a:gd name="T15" fmla="*/ 274904482 h 45"/>
              <a:gd name="T16" fmla="*/ 11676468 w 59"/>
              <a:gd name="T17" fmla="*/ 239046173 h 45"/>
              <a:gd name="T18" fmla="*/ 70062226 w 59"/>
              <a:gd name="T19" fmla="*/ 179284630 h 45"/>
              <a:gd name="T20" fmla="*/ 105095048 w 59"/>
              <a:gd name="T21" fmla="*/ 167333013 h 45"/>
              <a:gd name="T22" fmla="*/ 128447984 w 59"/>
              <a:gd name="T23" fmla="*/ 179284630 h 45"/>
              <a:gd name="T24" fmla="*/ 268572436 w 59"/>
              <a:gd name="T25" fmla="*/ 310762791 h 45"/>
              <a:gd name="T26" fmla="*/ 548821341 w 59"/>
              <a:gd name="T27" fmla="*/ 11951617 h 45"/>
              <a:gd name="T28" fmla="*/ 583850745 w 59"/>
              <a:gd name="T29" fmla="*/ 0 h 45"/>
              <a:gd name="T30" fmla="*/ 618883567 w 59"/>
              <a:gd name="T31" fmla="*/ 11951617 h 45"/>
              <a:gd name="T32" fmla="*/ 677269325 w 59"/>
              <a:gd name="T33" fmla="*/ 83668235 h 45"/>
              <a:gd name="T34" fmla="*/ 688945793 w 59"/>
              <a:gd name="T35" fmla="*/ 107571469 h 45"/>
              <a:gd name="T36" fmla="*/ 677269325 w 59"/>
              <a:gd name="T37" fmla="*/ 143429778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007853"/>
          </a:solidFill>
          <a:ln>
            <a:noFill/>
          </a:ln>
          <a:extLst/>
        </p:spPr>
        <p:txBody>
          <a:bodyPr/>
          <a:lstStyle/>
          <a:p>
            <a:endParaRPr lang="id-ID"/>
          </a:p>
        </p:txBody>
      </p:sp>
      <p:sp>
        <p:nvSpPr>
          <p:cNvPr id="74" name="Freeform 29"/>
          <p:cNvSpPr>
            <a:spLocks/>
          </p:cNvSpPr>
          <p:nvPr/>
        </p:nvSpPr>
        <p:spPr bwMode="auto">
          <a:xfrm>
            <a:off x="804766" y="6183225"/>
            <a:ext cx="240641" cy="185691"/>
          </a:xfrm>
          <a:custGeom>
            <a:avLst/>
            <a:gdLst>
              <a:gd name="T0" fmla="*/ 677269325 w 59"/>
              <a:gd name="T1" fmla="*/ 143429778 h 45"/>
              <a:gd name="T2" fmla="*/ 350311130 w 59"/>
              <a:gd name="T3" fmla="*/ 466144187 h 45"/>
              <a:gd name="T4" fmla="*/ 291925372 w 59"/>
              <a:gd name="T5" fmla="*/ 525905730 h 45"/>
              <a:gd name="T6" fmla="*/ 268572436 w 59"/>
              <a:gd name="T7" fmla="*/ 537857347 h 45"/>
              <a:gd name="T8" fmla="*/ 233539615 w 59"/>
              <a:gd name="T9" fmla="*/ 525905730 h 45"/>
              <a:gd name="T10" fmla="*/ 175157274 w 59"/>
              <a:gd name="T11" fmla="*/ 466144187 h 45"/>
              <a:gd name="T12" fmla="*/ 11676468 w 59"/>
              <a:gd name="T13" fmla="*/ 310762791 h 45"/>
              <a:gd name="T14" fmla="*/ 0 w 59"/>
              <a:gd name="T15" fmla="*/ 274904482 h 45"/>
              <a:gd name="T16" fmla="*/ 11676468 w 59"/>
              <a:gd name="T17" fmla="*/ 239046173 h 45"/>
              <a:gd name="T18" fmla="*/ 70062226 w 59"/>
              <a:gd name="T19" fmla="*/ 179284630 h 45"/>
              <a:gd name="T20" fmla="*/ 105095048 w 59"/>
              <a:gd name="T21" fmla="*/ 167333013 h 45"/>
              <a:gd name="T22" fmla="*/ 128447984 w 59"/>
              <a:gd name="T23" fmla="*/ 179284630 h 45"/>
              <a:gd name="T24" fmla="*/ 268572436 w 59"/>
              <a:gd name="T25" fmla="*/ 310762791 h 45"/>
              <a:gd name="T26" fmla="*/ 548821341 w 59"/>
              <a:gd name="T27" fmla="*/ 11951617 h 45"/>
              <a:gd name="T28" fmla="*/ 583850745 w 59"/>
              <a:gd name="T29" fmla="*/ 0 h 45"/>
              <a:gd name="T30" fmla="*/ 618883567 w 59"/>
              <a:gd name="T31" fmla="*/ 11951617 h 45"/>
              <a:gd name="T32" fmla="*/ 677269325 w 59"/>
              <a:gd name="T33" fmla="*/ 83668235 h 45"/>
              <a:gd name="T34" fmla="*/ 688945793 w 59"/>
              <a:gd name="T35" fmla="*/ 107571469 h 45"/>
              <a:gd name="T36" fmla="*/ 677269325 w 59"/>
              <a:gd name="T37" fmla="*/ 143429778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007853"/>
          </a:solidFill>
          <a:ln>
            <a:noFill/>
          </a:ln>
          <a:extLst/>
        </p:spPr>
        <p:txBody>
          <a:bodyPr/>
          <a:lstStyle/>
          <a:p>
            <a:endParaRPr lang="id-ID"/>
          </a:p>
        </p:txBody>
      </p:sp>
      <p:sp>
        <p:nvSpPr>
          <p:cNvPr id="75" name="Овал 74"/>
          <p:cNvSpPr/>
          <p:nvPr/>
        </p:nvSpPr>
        <p:spPr>
          <a:xfrm>
            <a:off x="5989284" y="2839740"/>
            <a:ext cx="769156" cy="748854"/>
          </a:xfrm>
          <a:prstGeom prst="ellipse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95959"/>
              </a:solidFill>
              <a:latin typeface="Museo Sans Cyrl 500" panose="02000000000000000000" pitchFamily="2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863644" y="3654850"/>
            <a:ext cx="119936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Автомобиль</a:t>
            </a:r>
            <a:endParaRPr lang="ru-RU" sz="1400" dirty="0">
              <a:solidFill>
                <a:srgbClr val="007853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2E2A17B-8FEC-BA4C-9C8E-FB1BC0E29A4D}"/>
              </a:ext>
            </a:extLst>
          </p:cNvPr>
          <p:cNvSpPr txBox="1"/>
          <p:nvPr/>
        </p:nvSpPr>
        <p:spPr>
          <a:xfrm>
            <a:off x="5870777" y="4269080"/>
            <a:ext cx="11721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Аванс от </a:t>
            </a:r>
            <a:r>
              <a:rPr lang="ru-RU" sz="1200" dirty="0" smtClean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15%</a:t>
            </a:r>
            <a:endParaRPr lang="ru-RU" sz="1200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89" name="Группа 88"/>
          <p:cNvGrpSpPr/>
          <p:nvPr/>
        </p:nvGrpSpPr>
        <p:grpSpPr>
          <a:xfrm>
            <a:off x="6076997" y="3029333"/>
            <a:ext cx="608435" cy="385931"/>
            <a:chOff x="2965034" y="4207110"/>
            <a:chExt cx="1145906" cy="540729"/>
          </a:xfrm>
          <a:solidFill>
            <a:schemeClr val="bg1"/>
          </a:solidFill>
        </p:grpSpPr>
        <p:sp>
          <p:nvSpPr>
            <p:cNvPr id="92" name="object 44"/>
            <p:cNvSpPr/>
            <p:nvPr/>
          </p:nvSpPr>
          <p:spPr>
            <a:xfrm>
              <a:off x="3788181" y="4207110"/>
              <a:ext cx="322759" cy="360699"/>
            </a:xfrm>
            <a:custGeom>
              <a:avLst/>
              <a:gdLst/>
              <a:ahLst/>
              <a:cxnLst/>
              <a:rect l="l" t="t" r="r" b="b"/>
              <a:pathLst>
                <a:path w="506095" h="572134">
                  <a:moveTo>
                    <a:pt x="505844" y="512126"/>
                  </a:moveTo>
                  <a:lnTo>
                    <a:pt x="30281" y="512126"/>
                  </a:lnTo>
                  <a:lnTo>
                    <a:pt x="71136" y="516262"/>
                  </a:lnTo>
                  <a:lnTo>
                    <a:pt x="109206" y="528120"/>
                  </a:lnTo>
                  <a:lnTo>
                    <a:pt x="143671" y="546874"/>
                  </a:lnTo>
                  <a:lnTo>
                    <a:pt x="173711" y="571697"/>
                  </a:lnTo>
                  <a:lnTo>
                    <a:pt x="505844" y="571697"/>
                  </a:lnTo>
                  <a:lnTo>
                    <a:pt x="505844" y="512126"/>
                  </a:lnTo>
                  <a:close/>
                </a:path>
                <a:path w="506095" h="572134">
                  <a:moveTo>
                    <a:pt x="235293" y="0"/>
                  </a:moveTo>
                  <a:lnTo>
                    <a:pt x="0" y="0"/>
                  </a:lnTo>
                  <a:lnTo>
                    <a:pt x="0" y="514652"/>
                  </a:lnTo>
                  <a:lnTo>
                    <a:pt x="7463" y="513626"/>
                  </a:lnTo>
                  <a:lnTo>
                    <a:pt x="14990" y="512828"/>
                  </a:lnTo>
                  <a:lnTo>
                    <a:pt x="22592" y="512311"/>
                  </a:lnTo>
                  <a:lnTo>
                    <a:pt x="30281" y="512126"/>
                  </a:lnTo>
                  <a:lnTo>
                    <a:pt x="505844" y="512126"/>
                  </a:lnTo>
                  <a:lnTo>
                    <a:pt x="505844" y="325749"/>
                  </a:lnTo>
                  <a:lnTo>
                    <a:pt x="255988" y="325749"/>
                  </a:lnTo>
                  <a:lnTo>
                    <a:pt x="228118" y="254291"/>
                  </a:lnTo>
                  <a:lnTo>
                    <a:pt x="88960" y="254291"/>
                  </a:lnTo>
                  <a:lnTo>
                    <a:pt x="88960" y="50297"/>
                  </a:lnTo>
                  <a:lnTo>
                    <a:pt x="374427" y="50297"/>
                  </a:lnTo>
                  <a:lnTo>
                    <a:pt x="365669" y="38626"/>
                  </a:lnTo>
                  <a:lnTo>
                    <a:pt x="334800" y="17084"/>
                  </a:lnTo>
                  <a:lnTo>
                    <a:pt x="292470" y="4250"/>
                  </a:lnTo>
                  <a:lnTo>
                    <a:pt x="235293" y="0"/>
                  </a:lnTo>
                  <a:close/>
                </a:path>
                <a:path w="506095" h="572134">
                  <a:moveTo>
                    <a:pt x="374427" y="50297"/>
                  </a:moveTo>
                  <a:lnTo>
                    <a:pt x="235280" y="50297"/>
                  </a:lnTo>
                  <a:lnTo>
                    <a:pt x="285534" y="53646"/>
                  </a:lnTo>
                  <a:lnTo>
                    <a:pt x="319295" y="65802"/>
                  </a:lnTo>
                  <a:lnTo>
                    <a:pt x="342426" y="89931"/>
                  </a:lnTo>
                  <a:lnTo>
                    <a:pt x="360791" y="129197"/>
                  </a:lnTo>
                  <a:lnTo>
                    <a:pt x="380256" y="186767"/>
                  </a:lnTo>
                  <a:lnTo>
                    <a:pt x="387154" y="207987"/>
                  </a:lnTo>
                  <a:lnTo>
                    <a:pt x="390805" y="219075"/>
                  </a:lnTo>
                  <a:lnTo>
                    <a:pt x="410247" y="261215"/>
                  </a:lnTo>
                  <a:lnTo>
                    <a:pt x="438152" y="299025"/>
                  </a:lnTo>
                  <a:lnTo>
                    <a:pt x="445456" y="308971"/>
                  </a:lnTo>
                  <a:lnTo>
                    <a:pt x="451752" y="318394"/>
                  </a:lnTo>
                  <a:lnTo>
                    <a:pt x="455546" y="325749"/>
                  </a:lnTo>
                  <a:lnTo>
                    <a:pt x="505844" y="325749"/>
                  </a:lnTo>
                  <a:lnTo>
                    <a:pt x="505844" y="323776"/>
                  </a:lnTo>
                  <a:lnTo>
                    <a:pt x="497420" y="297016"/>
                  </a:lnTo>
                  <a:lnTo>
                    <a:pt x="478083" y="268414"/>
                  </a:lnTo>
                  <a:lnTo>
                    <a:pt x="456731" y="240142"/>
                  </a:lnTo>
                  <a:lnTo>
                    <a:pt x="442265" y="214372"/>
                  </a:lnTo>
                  <a:lnTo>
                    <a:pt x="423375" y="156750"/>
                  </a:lnTo>
                  <a:lnTo>
                    <a:pt x="406570" y="108335"/>
                  </a:lnTo>
                  <a:lnTo>
                    <a:pt x="388464" y="69002"/>
                  </a:lnTo>
                  <a:lnTo>
                    <a:pt x="374427" y="5029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93" name="object 45"/>
            <p:cNvSpPr/>
            <p:nvPr/>
          </p:nvSpPr>
          <p:spPr>
            <a:xfrm>
              <a:off x="3914417" y="4589462"/>
              <a:ext cx="186691" cy="71260"/>
            </a:xfrm>
            <a:custGeom>
              <a:avLst/>
              <a:gdLst/>
              <a:ahLst/>
              <a:cxnLst/>
              <a:rect l="l" t="t" r="r" b="b"/>
              <a:pathLst>
                <a:path w="292735" h="113029">
                  <a:moveTo>
                    <a:pt x="292590" y="0"/>
                  </a:moveTo>
                  <a:lnTo>
                    <a:pt x="0" y="0"/>
                  </a:lnTo>
                  <a:lnTo>
                    <a:pt x="8411" y="20325"/>
                  </a:lnTo>
                  <a:lnTo>
                    <a:pt x="14641" y="41661"/>
                  </a:lnTo>
                  <a:lnTo>
                    <a:pt x="18510" y="63884"/>
                  </a:lnTo>
                  <a:lnTo>
                    <a:pt x="19840" y="86874"/>
                  </a:lnTo>
                  <a:lnTo>
                    <a:pt x="19707" y="93407"/>
                  </a:lnTo>
                  <a:lnTo>
                    <a:pt x="19332" y="99874"/>
                  </a:lnTo>
                  <a:lnTo>
                    <a:pt x="18753" y="106288"/>
                  </a:lnTo>
                  <a:lnTo>
                    <a:pt x="18005" y="112658"/>
                  </a:lnTo>
                  <a:lnTo>
                    <a:pt x="292590" y="112658"/>
                  </a:lnTo>
                  <a:lnTo>
                    <a:pt x="29259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94" name="object 46"/>
            <p:cNvSpPr/>
            <p:nvPr/>
          </p:nvSpPr>
          <p:spPr>
            <a:xfrm>
              <a:off x="3398131" y="4589462"/>
              <a:ext cx="262420" cy="45719"/>
            </a:xfrm>
            <a:custGeom>
              <a:avLst/>
              <a:gdLst/>
              <a:ahLst/>
              <a:cxnLst/>
              <a:rect l="l" t="t" r="r" b="b"/>
              <a:pathLst>
                <a:path w="411479">
                  <a:moveTo>
                    <a:pt x="0" y="0"/>
                  </a:moveTo>
                  <a:lnTo>
                    <a:pt x="411430" y="0"/>
                  </a:lnTo>
                </a:path>
              </a:pathLst>
            </a:custGeom>
            <a:grpFill/>
            <a:ln w="56329">
              <a:solidFill>
                <a:srgbClr val="007853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95" name="object 47"/>
            <p:cNvSpPr/>
            <p:nvPr/>
          </p:nvSpPr>
          <p:spPr>
            <a:xfrm>
              <a:off x="3398131" y="4702120"/>
              <a:ext cx="262420" cy="45719"/>
            </a:xfrm>
            <a:custGeom>
              <a:avLst/>
              <a:gdLst/>
              <a:ahLst/>
              <a:cxnLst/>
              <a:rect l="l" t="t" r="r" b="b"/>
              <a:pathLst>
                <a:path w="411479">
                  <a:moveTo>
                    <a:pt x="0" y="0"/>
                  </a:moveTo>
                  <a:lnTo>
                    <a:pt x="411430" y="0"/>
                  </a:lnTo>
                </a:path>
              </a:pathLst>
            </a:custGeom>
            <a:grpFill/>
            <a:ln w="56329">
              <a:solidFill>
                <a:srgbClr val="007853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99" name="object 48"/>
            <p:cNvSpPr/>
            <p:nvPr/>
          </p:nvSpPr>
          <p:spPr>
            <a:xfrm>
              <a:off x="2965034" y="4562659"/>
              <a:ext cx="182653" cy="180548"/>
            </a:xfrm>
            <a:custGeom>
              <a:avLst/>
              <a:gdLst/>
              <a:ahLst/>
              <a:cxnLst/>
              <a:rect l="l" t="t" r="r" b="b"/>
              <a:pathLst>
                <a:path w="286385" h="286384">
                  <a:moveTo>
                    <a:pt x="142990" y="0"/>
                  </a:moveTo>
                  <a:lnTo>
                    <a:pt x="97794" y="7288"/>
                  </a:lnTo>
                  <a:lnTo>
                    <a:pt x="58542" y="27583"/>
                  </a:lnTo>
                  <a:lnTo>
                    <a:pt x="27588" y="58531"/>
                  </a:lnTo>
                  <a:lnTo>
                    <a:pt x="7289" y="97776"/>
                  </a:lnTo>
                  <a:lnTo>
                    <a:pt x="0" y="142965"/>
                  </a:lnTo>
                  <a:lnTo>
                    <a:pt x="7289" y="188153"/>
                  </a:lnTo>
                  <a:lnTo>
                    <a:pt x="27588" y="227399"/>
                  </a:lnTo>
                  <a:lnTo>
                    <a:pt x="58542" y="258346"/>
                  </a:lnTo>
                  <a:lnTo>
                    <a:pt x="97794" y="278642"/>
                  </a:lnTo>
                  <a:lnTo>
                    <a:pt x="142990" y="285930"/>
                  </a:lnTo>
                  <a:lnTo>
                    <a:pt x="188174" y="278642"/>
                  </a:lnTo>
                  <a:lnTo>
                    <a:pt x="227418" y="258346"/>
                  </a:lnTo>
                  <a:lnTo>
                    <a:pt x="258368" y="227399"/>
                  </a:lnTo>
                  <a:lnTo>
                    <a:pt x="268881" y="207072"/>
                  </a:lnTo>
                  <a:lnTo>
                    <a:pt x="142990" y="207072"/>
                  </a:lnTo>
                  <a:lnTo>
                    <a:pt x="118057" y="202025"/>
                  </a:lnTo>
                  <a:lnTo>
                    <a:pt x="97677" y="188273"/>
                  </a:lnTo>
                  <a:lnTo>
                    <a:pt x="83927" y="167893"/>
                  </a:lnTo>
                  <a:lnTo>
                    <a:pt x="78883" y="142965"/>
                  </a:lnTo>
                  <a:lnTo>
                    <a:pt x="83927" y="118033"/>
                  </a:lnTo>
                  <a:lnTo>
                    <a:pt x="97677" y="97644"/>
                  </a:lnTo>
                  <a:lnTo>
                    <a:pt x="118057" y="83883"/>
                  </a:lnTo>
                  <a:lnTo>
                    <a:pt x="142990" y="78833"/>
                  </a:lnTo>
                  <a:lnTo>
                    <a:pt x="268868" y="78833"/>
                  </a:lnTo>
                  <a:lnTo>
                    <a:pt x="258368" y="58531"/>
                  </a:lnTo>
                  <a:lnTo>
                    <a:pt x="227418" y="27583"/>
                  </a:lnTo>
                  <a:lnTo>
                    <a:pt x="188174" y="7288"/>
                  </a:lnTo>
                  <a:lnTo>
                    <a:pt x="142990" y="0"/>
                  </a:lnTo>
                  <a:close/>
                </a:path>
                <a:path w="286385" h="286384">
                  <a:moveTo>
                    <a:pt x="268868" y="78833"/>
                  </a:moveTo>
                  <a:lnTo>
                    <a:pt x="142990" y="78833"/>
                  </a:lnTo>
                  <a:lnTo>
                    <a:pt x="167921" y="83883"/>
                  </a:lnTo>
                  <a:lnTo>
                    <a:pt x="188296" y="97644"/>
                  </a:lnTo>
                  <a:lnTo>
                    <a:pt x="202042" y="118033"/>
                  </a:lnTo>
                  <a:lnTo>
                    <a:pt x="207084" y="142965"/>
                  </a:lnTo>
                  <a:lnTo>
                    <a:pt x="202042" y="167893"/>
                  </a:lnTo>
                  <a:lnTo>
                    <a:pt x="188296" y="188273"/>
                  </a:lnTo>
                  <a:lnTo>
                    <a:pt x="167921" y="202025"/>
                  </a:lnTo>
                  <a:lnTo>
                    <a:pt x="142990" y="207072"/>
                  </a:lnTo>
                  <a:lnTo>
                    <a:pt x="268881" y="207072"/>
                  </a:lnTo>
                  <a:lnTo>
                    <a:pt x="278666" y="188153"/>
                  </a:lnTo>
                  <a:lnTo>
                    <a:pt x="285955" y="142965"/>
                  </a:lnTo>
                  <a:lnTo>
                    <a:pt x="278666" y="97776"/>
                  </a:lnTo>
                  <a:lnTo>
                    <a:pt x="268868" y="7883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01" name="object 49"/>
            <p:cNvSpPr/>
            <p:nvPr/>
          </p:nvSpPr>
          <p:spPr>
            <a:xfrm>
              <a:off x="3181590" y="4562666"/>
              <a:ext cx="182640" cy="180549"/>
            </a:xfrm>
            <a:custGeom>
              <a:avLst/>
              <a:gdLst/>
              <a:ahLst/>
              <a:cxnLst/>
              <a:rect l="l" t="t" r="r" b="b"/>
              <a:pathLst>
                <a:path w="286385" h="286384">
                  <a:moveTo>
                    <a:pt x="142965" y="0"/>
                  </a:moveTo>
                  <a:lnTo>
                    <a:pt x="97781" y="7288"/>
                  </a:lnTo>
                  <a:lnTo>
                    <a:pt x="58536" y="27583"/>
                  </a:lnTo>
                  <a:lnTo>
                    <a:pt x="27587" y="58531"/>
                  </a:lnTo>
                  <a:lnTo>
                    <a:pt x="7289" y="97776"/>
                  </a:lnTo>
                  <a:lnTo>
                    <a:pt x="0" y="142965"/>
                  </a:lnTo>
                  <a:lnTo>
                    <a:pt x="7289" y="188153"/>
                  </a:lnTo>
                  <a:lnTo>
                    <a:pt x="27587" y="227399"/>
                  </a:lnTo>
                  <a:lnTo>
                    <a:pt x="58536" y="258346"/>
                  </a:lnTo>
                  <a:lnTo>
                    <a:pt x="97781" y="278642"/>
                  </a:lnTo>
                  <a:lnTo>
                    <a:pt x="142965" y="285930"/>
                  </a:lnTo>
                  <a:lnTo>
                    <a:pt x="188161" y="278642"/>
                  </a:lnTo>
                  <a:lnTo>
                    <a:pt x="227413" y="258346"/>
                  </a:lnTo>
                  <a:lnTo>
                    <a:pt x="258366" y="227399"/>
                  </a:lnTo>
                  <a:lnTo>
                    <a:pt x="268880" y="207072"/>
                  </a:lnTo>
                  <a:lnTo>
                    <a:pt x="142965" y="207072"/>
                  </a:lnTo>
                  <a:lnTo>
                    <a:pt x="118037" y="202025"/>
                  </a:lnTo>
                  <a:lnTo>
                    <a:pt x="97657" y="188273"/>
                  </a:lnTo>
                  <a:lnTo>
                    <a:pt x="83904" y="167893"/>
                  </a:lnTo>
                  <a:lnTo>
                    <a:pt x="78858" y="142965"/>
                  </a:lnTo>
                  <a:lnTo>
                    <a:pt x="83904" y="118033"/>
                  </a:lnTo>
                  <a:lnTo>
                    <a:pt x="97657" y="97644"/>
                  </a:lnTo>
                  <a:lnTo>
                    <a:pt x="118037" y="83883"/>
                  </a:lnTo>
                  <a:lnTo>
                    <a:pt x="142965" y="78833"/>
                  </a:lnTo>
                  <a:lnTo>
                    <a:pt x="268867" y="78833"/>
                  </a:lnTo>
                  <a:lnTo>
                    <a:pt x="258366" y="58531"/>
                  </a:lnTo>
                  <a:lnTo>
                    <a:pt x="227413" y="27583"/>
                  </a:lnTo>
                  <a:lnTo>
                    <a:pt x="188161" y="7288"/>
                  </a:lnTo>
                  <a:lnTo>
                    <a:pt x="142965" y="0"/>
                  </a:lnTo>
                  <a:close/>
                </a:path>
                <a:path w="286385" h="286384">
                  <a:moveTo>
                    <a:pt x="268867" y="78833"/>
                  </a:moveTo>
                  <a:lnTo>
                    <a:pt x="142965" y="78833"/>
                  </a:lnTo>
                  <a:lnTo>
                    <a:pt x="167898" y="83883"/>
                  </a:lnTo>
                  <a:lnTo>
                    <a:pt x="188278" y="97644"/>
                  </a:lnTo>
                  <a:lnTo>
                    <a:pt x="202027" y="118033"/>
                  </a:lnTo>
                  <a:lnTo>
                    <a:pt x="207072" y="142965"/>
                  </a:lnTo>
                  <a:lnTo>
                    <a:pt x="202027" y="167893"/>
                  </a:lnTo>
                  <a:lnTo>
                    <a:pt x="188278" y="188273"/>
                  </a:lnTo>
                  <a:lnTo>
                    <a:pt x="167898" y="202025"/>
                  </a:lnTo>
                  <a:lnTo>
                    <a:pt x="142965" y="207072"/>
                  </a:lnTo>
                  <a:lnTo>
                    <a:pt x="268880" y="207072"/>
                  </a:lnTo>
                  <a:lnTo>
                    <a:pt x="278665" y="188153"/>
                  </a:lnTo>
                  <a:lnTo>
                    <a:pt x="285955" y="142965"/>
                  </a:lnTo>
                  <a:lnTo>
                    <a:pt x="278665" y="97776"/>
                  </a:lnTo>
                  <a:lnTo>
                    <a:pt x="268867" y="7883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02" name="object 50"/>
            <p:cNvSpPr/>
            <p:nvPr/>
          </p:nvSpPr>
          <p:spPr>
            <a:xfrm>
              <a:off x="3723031" y="4551368"/>
              <a:ext cx="182640" cy="180549"/>
            </a:xfrm>
            <a:custGeom>
              <a:avLst/>
              <a:gdLst/>
              <a:ahLst/>
              <a:cxnLst/>
              <a:rect l="l" t="t" r="r" b="b"/>
              <a:pathLst>
                <a:path w="286385" h="286384">
                  <a:moveTo>
                    <a:pt x="142952" y="0"/>
                  </a:moveTo>
                  <a:lnTo>
                    <a:pt x="67909" y="21396"/>
                  </a:lnTo>
                  <a:lnTo>
                    <a:pt x="32193" y="52668"/>
                  </a:lnTo>
                  <a:lnTo>
                    <a:pt x="8551" y="94185"/>
                  </a:lnTo>
                  <a:lnTo>
                    <a:pt x="0" y="142965"/>
                  </a:lnTo>
                  <a:lnTo>
                    <a:pt x="7288" y="188153"/>
                  </a:lnTo>
                  <a:lnTo>
                    <a:pt x="27582" y="227399"/>
                  </a:lnTo>
                  <a:lnTo>
                    <a:pt x="58528" y="258346"/>
                  </a:lnTo>
                  <a:lnTo>
                    <a:pt x="97770" y="278642"/>
                  </a:lnTo>
                  <a:lnTo>
                    <a:pt x="142952" y="285930"/>
                  </a:lnTo>
                  <a:lnTo>
                    <a:pt x="192763" y="276987"/>
                  </a:lnTo>
                  <a:lnTo>
                    <a:pt x="234877" y="252317"/>
                  </a:lnTo>
                  <a:lnTo>
                    <a:pt x="266122" y="215158"/>
                  </a:lnTo>
                  <a:lnTo>
                    <a:pt x="269120" y="207072"/>
                  </a:lnTo>
                  <a:lnTo>
                    <a:pt x="142952" y="207072"/>
                  </a:lnTo>
                  <a:lnTo>
                    <a:pt x="118026" y="202025"/>
                  </a:lnTo>
                  <a:lnTo>
                    <a:pt x="97650" y="188273"/>
                  </a:lnTo>
                  <a:lnTo>
                    <a:pt x="83902" y="167893"/>
                  </a:lnTo>
                  <a:lnTo>
                    <a:pt x="78858" y="142965"/>
                  </a:lnTo>
                  <a:lnTo>
                    <a:pt x="81326" y="125448"/>
                  </a:lnTo>
                  <a:lnTo>
                    <a:pt x="112683" y="86799"/>
                  </a:lnTo>
                  <a:lnTo>
                    <a:pt x="142952" y="78833"/>
                  </a:lnTo>
                  <a:lnTo>
                    <a:pt x="268847" y="78833"/>
                  </a:lnTo>
                  <a:lnTo>
                    <a:pt x="258349" y="58531"/>
                  </a:lnTo>
                  <a:lnTo>
                    <a:pt x="227401" y="27583"/>
                  </a:lnTo>
                  <a:lnTo>
                    <a:pt x="188152" y="7288"/>
                  </a:lnTo>
                  <a:lnTo>
                    <a:pt x="142952" y="0"/>
                  </a:lnTo>
                  <a:close/>
                </a:path>
                <a:path w="286385" h="286384">
                  <a:moveTo>
                    <a:pt x="268847" y="78833"/>
                  </a:moveTo>
                  <a:lnTo>
                    <a:pt x="142952" y="78833"/>
                  </a:lnTo>
                  <a:lnTo>
                    <a:pt x="167890" y="83883"/>
                  </a:lnTo>
                  <a:lnTo>
                    <a:pt x="188278" y="97644"/>
                  </a:lnTo>
                  <a:lnTo>
                    <a:pt x="202036" y="118033"/>
                  </a:lnTo>
                  <a:lnTo>
                    <a:pt x="207084" y="142965"/>
                  </a:lnTo>
                  <a:lnTo>
                    <a:pt x="206713" y="149757"/>
                  </a:lnTo>
                  <a:lnTo>
                    <a:pt x="178337" y="196354"/>
                  </a:lnTo>
                  <a:lnTo>
                    <a:pt x="142952" y="207072"/>
                  </a:lnTo>
                  <a:lnTo>
                    <a:pt x="269120" y="207072"/>
                  </a:lnTo>
                  <a:lnTo>
                    <a:pt x="283329" y="168748"/>
                  </a:lnTo>
                  <a:lnTo>
                    <a:pt x="285930" y="142965"/>
                  </a:lnTo>
                  <a:lnTo>
                    <a:pt x="278643" y="97776"/>
                  </a:lnTo>
                  <a:lnTo>
                    <a:pt x="268847" y="7883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03" name="object 51"/>
            <p:cNvSpPr/>
            <p:nvPr/>
          </p:nvSpPr>
          <p:spPr>
            <a:xfrm>
              <a:off x="2972326" y="4240735"/>
              <a:ext cx="773488" cy="291441"/>
            </a:xfrm>
            <a:custGeom>
              <a:avLst/>
              <a:gdLst/>
              <a:ahLst/>
              <a:cxnLst/>
              <a:rect l="l" t="t" r="r" b="b"/>
              <a:pathLst>
                <a:path w="1212850" h="462279">
                  <a:moveTo>
                    <a:pt x="173674" y="0"/>
                  </a:moveTo>
                  <a:lnTo>
                    <a:pt x="0" y="0"/>
                  </a:lnTo>
                  <a:lnTo>
                    <a:pt x="0" y="461979"/>
                  </a:lnTo>
                  <a:lnTo>
                    <a:pt x="1212226" y="461979"/>
                  </a:lnTo>
                  <a:lnTo>
                    <a:pt x="1212226" y="288895"/>
                  </a:lnTo>
                  <a:lnTo>
                    <a:pt x="56341" y="288895"/>
                  </a:lnTo>
                  <a:lnTo>
                    <a:pt x="56341" y="232566"/>
                  </a:lnTo>
                  <a:lnTo>
                    <a:pt x="1212226" y="232566"/>
                  </a:lnTo>
                  <a:lnTo>
                    <a:pt x="1212226" y="176237"/>
                  </a:lnTo>
                  <a:lnTo>
                    <a:pt x="56329" y="176237"/>
                  </a:lnTo>
                  <a:lnTo>
                    <a:pt x="56329" y="119895"/>
                  </a:lnTo>
                  <a:lnTo>
                    <a:pt x="1212226" y="119895"/>
                  </a:lnTo>
                  <a:lnTo>
                    <a:pt x="1212226" y="64257"/>
                  </a:lnTo>
                  <a:lnTo>
                    <a:pt x="218732" y="64257"/>
                  </a:lnTo>
                  <a:lnTo>
                    <a:pt x="173674" y="0"/>
                  </a:lnTo>
                  <a:close/>
                </a:path>
                <a:path w="1212850" h="462279">
                  <a:moveTo>
                    <a:pt x="345313" y="232566"/>
                  </a:moveTo>
                  <a:lnTo>
                    <a:pt x="288971" y="232566"/>
                  </a:lnTo>
                  <a:lnTo>
                    <a:pt x="288971" y="288895"/>
                  </a:lnTo>
                  <a:lnTo>
                    <a:pt x="345313" y="288895"/>
                  </a:lnTo>
                  <a:lnTo>
                    <a:pt x="345313" y="232566"/>
                  </a:lnTo>
                  <a:close/>
                </a:path>
                <a:path w="1212850" h="462279">
                  <a:moveTo>
                    <a:pt x="634296" y="232566"/>
                  </a:moveTo>
                  <a:lnTo>
                    <a:pt x="577930" y="232566"/>
                  </a:lnTo>
                  <a:lnTo>
                    <a:pt x="577930" y="288895"/>
                  </a:lnTo>
                  <a:lnTo>
                    <a:pt x="634296" y="288895"/>
                  </a:lnTo>
                  <a:lnTo>
                    <a:pt x="634296" y="232566"/>
                  </a:lnTo>
                  <a:close/>
                </a:path>
                <a:path w="1212850" h="462279">
                  <a:moveTo>
                    <a:pt x="923243" y="232566"/>
                  </a:moveTo>
                  <a:lnTo>
                    <a:pt x="866913" y="232566"/>
                  </a:lnTo>
                  <a:lnTo>
                    <a:pt x="866913" y="288895"/>
                  </a:lnTo>
                  <a:lnTo>
                    <a:pt x="923243" y="288895"/>
                  </a:lnTo>
                  <a:lnTo>
                    <a:pt x="923243" y="232566"/>
                  </a:lnTo>
                  <a:close/>
                </a:path>
                <a:path w="1212850" h="462279">
                  <a:moveTo>
                    <a:pt x="1212226" y="232566"/>
                  </a:moveTo>
                  <a:lnTo>
                    <a:pt x="1155872" y="232566"/>
                  </a:lnTo>
                  <a:lnTo>
                    <a:pt x="1155872" y="288895"/>
                  </a:lnTo>
                  <a:lnTo>
                    <a:pt x="1212226" y="288895"/>
                  </a:lnTo>
                  <a:lnTo>
                    <a:pt x="1212226" y="232566"/>
                  </a:lnTo>
                  <a:close/>
                </a:path>
                <a:path w="1212850" h="462279">
                  <a:moveTo>
                    <a:pt x="345313" y="119895"/>
                  </a:moveTo>
                  <a:lnTo>
                    <a:pt x="288971" y="119895"/>
                  </a:lnTo>
                  <a:lnTo>
                    <a:pt x="288971" y="176237"/>
                  </a:lnTo>
                  <a:lnTo>
                    <a:pt x="345313" y="176237"/>
                  </a:lnTo>
                  <a:lnTo>
                    <a:pt x="345313" y="119895"/>
                  </a:lnTo>
                  <a:close/>
                </a:path>
                <a:path w="1212850" h="462279">
                  <a:moveTo>
                    <a:pt x="634284" y="119895"/>
                  </a:moveTo>
                  <a:lnTo>
                    <a:pt x="577942" y="119895"/>
                  </a:lnTo>
                  <a:lnTo>
                    <a:pt x="577942" y="176237"/>
                  </a:lnTo>
                  <a:lnTo>
                    <a:pt x="634284" y="176237"/>
                  </a:lnTo>
                  <a:lnTo>
                    <a:pt x="634284" y="119895"/>
                  </a:lnTo>
                  <a:close/>
                </a:path>
                <a:path w="1212850" h="462279">
                  <a:moveTo>
                    <a:pt x="923243" y="119895"/>
                  </a:moveTo>
                  <a:lnTo>
                    <a:pt x="866913" y="119895"/>
                  </a:lnTo>
                  <a:lnTo>
                    <a:pt x="866913" y="176237"/>
                  </a:lnTo>
                  <a:lnTo>
                    <a:pt x="923243" y="176237"/>
                  </a:lnTo>
                  <a:lnTo>
                    <a:pt x="923243" y="119895"/>
                  </a:lnTo>
                  <a:close/>
                </a:path>
                <a:path w="1212850" h="462279">
                  <a:moveTo>
                    <a:pt x="1212226" y="119895"/>
                  </a:moveTo>
                  <a:lnTo>
                    <a:pt x="1155885" y="119895"/>
                  </a:lnTo>
                  <a:lnTo>
                    <a:pt x="1155885" y="176237"/>
                  </a:lnTo>
                  <a:lnTo>
                    <a:pt x="1212226" y="176237"/>
                  </a:lnTo>
                  <a:lnTo>
                    <a:pt x="1212226" y="119895"/>
                  </a:lnTo>
                  <a:close/>
                </a:path>
                <a:path w="1212850" h="462279">
                  <a:moveTo>
                    <a:pt x="1212226" y="0"/>
                  </a:moveTo>
                  <a:lnTo>
                    <a:pt x="1038552" y="0"/>
                  </a:lnTo>
                  <a:lnTo>
                    <a:pt x="993494" y="64257"/>
                  </a:lnTo>
                  <a:lnTo>
                    <a:pt x="1212226" y="64257"/>
                  </a:lnTo>
                  <a:lnTo>
                    <a:pt x="121222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2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9556" y="2367260"/>
            <a:ext cx="9971192" cy="4499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6223098" y="1450462"/>
            <a:ext cx="595551" cy="595551"/>
          </a:xfrm>
          <a:prstGeom prst="ellipse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10273983" y="1441886"/>
            <a:ext cx="595551" cy="595551"/>
          </a:xfrm>
          <a:prstGeom prst="ellipse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8286629" y="1438490"/>
            <a:ext cx="595551" cy="595551"/>
          </a:xfrm>
          <a:prstGeom prst="ellipse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305899"/>
              </p:ext>
            </p:extLst>
          </p:nvPr>
        </p:nvGraphicFramePr>
        <p:xfrm>
          <a:off x="1489556" y="2373937"/>
          <a:ext cx="9971192" cy="4450194"/>
        </p:xfrm>
        <a:graphic>
          <a:graphicData uri="http://schemas.openxmlformats.org/drawingml/2006/table">
            <a:tbl>
              <a:tblPr firstRow="1" bandRow="1"/>
              <a:tblGrid>
                <a:gridCol w="1685382"/>
                <a:gridCol w="2422500"/>
                <a:gridCol w="1991968"/>
                <a:gridCol w="2026610"/>
                <a:gridCol w="1844732"/>
              </a:tblGrid>
              <a:tr h="741698"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kern="1200" spc="50" dirty="0" smtClean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от 0%</a:t>
                      </a:r>
                      <a:endParaRPr lang="ru-RU" sz="2000" b="1" kern="1200" spc="50" dirty="0">
                        <a:solidFill>
                          <a:schemeClr val="tx1"/>
                        </a:solidFill>
                        <a:latin typeface="Museo Sans Cyrl 700" panose="02000000000000000000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ru-RU" sz="2000" b="1" kern="1200" spc="50" dirty="0" smtClean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2400" b="1" kern="1200" spc="50" dirty="0" smtClean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2000" b="1" kern="1200" spc="50" dirty="0" smtClean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 месяцев</a:t>
                      </a:r>
                      <a:endParaRPr lang="ru-RU" sz="2000" b="1" kern="1200" spc="50" dirty="0">
                        <a:solidFill>
                          <a:schemeClr val="tx1"/>
                        </a:solidFill>
                        <a:latin typeface="Museo Sans Cyrl 700" panose="02000000000000000000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spc="50" dirty="0" smtClean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Аннуитетный</a:t>
                      </a:r>
                      <a:r>
                        <a:rPr lang="ru-RU" sz="1800" b="1" kern="1200" spc="50" dirty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800" b="1" kern="1200" spc="50" dirty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800" b="1" kern="1200" spc="50" dirty="0" smtClean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Сезонный</a:t>
                      </a:r>
                      <a:r>
                        <a:rPr lang="ru-RU" sz="1800" b="1" kern="1200" spc="50" dirty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800" b="1" kern="1200" spc="50" dirty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800" b="1" kern="1200" spc="50" dirty="0" smtClean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Регрессивный</a:t>
                      </a:r>
                    </a:p>
                    <a:p>
                      <a:pPr marL="0" algn="ctr" defTabSz="914400" rtl="0" eaLnBrk="1" fontAlgn="ctr" latinLnBrk="0" hangingPunct="1"/>
                      <a:endParaRPr lang="ru-RU" sz="1800" b="1" kern="1200" spc="50" dirty="0" smtClean="0">
                        <a:solidFill>
                          <a:schemeClr val="tx1"/>
                        </a:solidFill>
                        <a:latin typeface="Museo Sans Cyrl 700" panose="02000000000000000000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800" b="1" kern="1200" spc="50" dirty="0" smtClean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2400" b="1" kern="1200" spc="50" dirty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7 </a:t>
                      </a:r>
                      <a:r>
                        <a:rPr lang="ru-RU" sz="1800" b="1" kern="1200" spc="50" dirty="0" smtClean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лет</a:t>
                      </a:r>
                      <a:endParaRPr lang="ru-RU" sz="1800" b="1" kern="1200" spc="50" dirty="0">
                        <a:solidFill>
                          <a:schemeClr val="tx1"/>
                        </a:solidFill>
                        <a:latin typeface="Museo Sans Cyrl 700" panose="02000000000000000000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1700"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1700"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1698"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spc="50" dirty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2400" b="1" kern="1200" spc="50" dirty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800" b="1" kern="1200" spc="50" dirty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kern="1200" spc="50" dirty="0" smtClean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лет</a:t>
                      </a:r>
                      <a:endParaRPr lang="ru-RU" sz="1800" b="1" kern="1200" spc="50" dirty="0">
                        <a:solidFill>
                          <a:schemeClr val="tx1"/>
                        </a:solidFill>
                        <a:latin typeface="Museo Sans Cyrl 700" panose="02000000000000000000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1700"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kern="1200" spc="50" dirty="0" smtClean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от 15 % 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1698"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kern="1200" spc="50" dirty="0">
                          <a:solidFill>
                            <a:schemeClr val="tx1"/>
                          </a:solidFill>
                          <a:latin typeface="Museo Sans Cyrl 700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от 20%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BD89AAF1-00E4-5440-A57F-E215F77F7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" t="35915" b="5508"/>
          <a:stretch/>
        </p:blipFill>
        <p:spPr>
          <a:xfrm>
            <a:off x="-12880" y="199"/>
            <a:ext cx="12204880" cy="13409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3715" y="378458"/>
            <a:ext cx="506420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spc="50" dirty="0" smtClean="0">
                <a:solidFill>
                  <a:schemeClr val="bg1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ОТРАСЛЕВЫЕ РЕШЕНИЯ: АККОР</a:t>
            </a:r>
            <a:endParaRPr lang="ru-RU" sz="2500" b="1" spc="50" dirty="0">
              <a:solidFill>
                <a:schemeClr val="bg1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805101" y="2631939"/>
            <a:ext cx="600591" cy="433792"/>
            <a:chOff x="793242" y="4557881"/>
            <a:chExt cx="643014" cy="557338"/>
          </a:xfrm>
        </p:grpSpPr>
        <p:sp>
          <p:nvSpPr>
            <p:cNvPr id="12" name="object 14"/>
            <p:cNvSpPr/>
            <p:nvPr/>
          </p:nvSpPr>
          <p:spPr>
            <a:xfrm>
              <a:off x="804091" y="4845999"/>
              <a:ext cx="247935" cy="257778"/>
            </a:xfrm>
            <a:custGeom>
              <a:avLst/>
              <a:gdLst/>
              <a:ahLst/>
              <a:cxnLst/>
              <a:rect l="l" t="t" r="r" b="b"/>
              <a:pathLst>
                <a:path w="393065" h="393065">
                  <a:moveTo>
                    <a:pt x="196379" y="0"/>
                  </a:moveTo>
                  <a:lnTo>
                    <a:pt x="151353" y="5186"/>
                  </a:lnTo>
                  <a:lnTo>
                    <a:pt x="110020" y="19961"/>
                  </a:lnTo>
                  <a:lnTo>
                    <a:pt x="73557" y="43145"/>
                  </a:lnTo>
                  <a:lnTo>
                    <a:pt x="43144" y="73559"/>
                  </a:lnTo>
                  <a:lnTo>
                    <a:pt x="19961" y="110024"/>
                  </a:lnTo>
                  <a:lnTo>
                    <a:pt x="5186" y="151361"/>
                  </a:lnTo>
                  <a:lnTo>
                    <a:pt x="0" y="196391"/>
                  </a:lnTo>
                  <a:lnTo>
                    <a:pt x="5186" y="241421"/>
                  </a:lnTo>
                  <a:lnTo>
                    <a:pt x="19961" y="282758"/>
                  </a:lnTo>
                  <a:lnTo>
                    <a:pt x="43144" y="319223"/>
                  </a:lnTo>
                  <a:lnTo>
                    <a:pt x="73557" y="349637"/>
                  </a:lnTo>
                  <a:lnTo>
                    <a:pt x="110020" y="372821"/>
                  </a:lnTo>
                  <a:lnTo>
                    <a:pt x="151353" y="387596"/>
                  </a:lnTo>
                  <a:lnTo>
                    <a:pt x="196379" y="392783"/>
                  </a:lnTo>
                  <a:lnTo>
                    <a:pt x="241410" y="387596"/>
                  </a:lnTo>
                  <a:lnTo>
                    <a:pt x="282748" y="372821"/>
                  </a:lnTo>
                  <a:lnTo>
                    <a:pt x="319216" y="349637"/>
                  </a:lnTo>
                  <a:lnTo>
                    <a:pt x="349632" y="319223"/>
                  </a:lnTo>
                  <a:lnTo>
                    <a:pt x="366216" y="293142"/>
                  </a:lnTo>
                  <a:lnTo>
                    <a:pt x="196379" y="293142"/>
                  </a:lnTo>
                  <a:lnTo>
                    <a:pt x="158756" y="285528"/>
                  </a:lnTo>
                  <a:lnTo>
                    <a:pt x="128003" y="264774"/>
                  </a:lnTo>
                  <a:lnTo>
                    <a:pt x="107253" y="234016"/>
                  </a:lnTo>
                  <a:lnTo>
                    <a:pt x="99640" y="196391"/>
                  </a:lnTo>
                  <a:lnTo>
                    <a:pt x="107253" y="158761"/>
                  </a:lnTo>
                  <a:lnTo>
                    <a:pt x="128003" y="128005"/>
                  </a:lnTo>
                  <a:lnTo>
                    <a:pt x="158756" y="107253"/>
                  </a:lnTo>
                  <a:lnTo>
                    <a:pt x="196379" y="99640"/>
                  </a:lnTo>
                  <a:lnTo>
                    <a:pt x="366216" y="99640"/>
                  </a:lnTo>
                  <a:lnTo>
                    <a:pt x="349632" y="73559"/>
                  </a:lnTo>
                  <a:lnTo>
                    <a:pt x="319216" y="43145"/>
                  </a:lnTo>
                  <a:lnTo>
                    <a:pt x="282748" y="19961"/>
                  </a:lnTo>
                  <a:lnTo>
                    <a:pt x="241410" y="5186"/>
                  </a:lnTo>
                  <a:lnTo>
                    <a:pt x="196379" y="0"/>
                  </a:lnTo>
                  <a:close/>
                </a:path>
                <a:path w="393065" h="393065">
                  <a:moveTo>
                    <a:pt x="366216" y="99640"/>
                  </a:moveTo>
                  <a:lnTo>
                    <a:pt x="196379" y="99640"/>
                  </a:lnTo>
                  <a:lnTo>
                    <a:pt x="234011" y="107253"/>
                  </a:lnTo>
                  <a:lnTo>
                    <a:pt x="264772" y="128005"/>
                  </a:lnTo>
                  <a:lnTo>
                    <a:pt x="285527" y="158761"/>
                  </a:lnTo>
                  <a:lnTo>
                    <a:pt x="293142" y="196391"/>
                  </a:lnTo>
                  <a:lnTo>
                    <a:pt x="285527" y="234016"/>
                  </a:lnTo>
                  <a:lnTo>
                    <a:pt x="264772" y="264774"/>
                  </a:lnTo>
                  <a:lnTo>
                    <a:pt x="234011" y="285528"/>
                  </a:lnTo>
                  <a:lnTo>
                    <a:pt x="196379" y="293142"/>
                  </a:lnTo>
                  <a:lnTo>
                    <a:pt x="366216" y="293142"/>
                  </a:lnTo>
                  <a:lnTo>
                    <a:pt x="372819" y="282758"/>
                  </a:lnTo>
                  <a:lnTo>
                    <a:pt x="387596" y="241421"/>
                  </a:lnTo>
                  <a:lnTo>
                    <a:pt x="392783" y="196391"/>
                  </a:lnTo>
                  <a:lnTo>
                    <a:pt x="387596" y="151361"/>
                  </a:lnTo>
                  <a:lnTo>
                    <a:pt x="372819" y="110024"/>
                  </a:lnTo>
                  <a:lnTo>
                    <a:pt x="366216" y="99640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5"/>
            <p:cNvSpPr/>
            <p:nvPr/>
          </p:nvSpPr>
          <p:spPr>
            <a:xfrm>
              <a:off x="1258816" y="4930735"/>
              <a:ext cx="177440" cy="184484"/>
            </a:xfrm>
            <a:custGeom>
              <a:avLst/>
              <a:gdLst/>
              <a:ahLst/>
              <a:cxnLst/>
              <a:rect l="l" t="t" r="r" b="b"/>
              <a:pathLst>
                <a:path w="281305" h="281304">
                  <a:moveTo>
                    <a:pt x="140477" y="0"/>
                  </a:moveTo>
                  <a:lnTo>
                    <a:pt x="96073" y="7162"/>
                  </a:lnTo>
                  <a:lnTo>
                    <a:pt x="57510" y="27107"/>
                  </a:lnTo>
                  <a:lnTo>
                    <a:pt x="27102" y="57521"/>
                  </a:lnTo>
                  <a:lnTo>
                    <a:pt x="7161" y="96091"/>
                  </a:lnTo>
                  <a:lnTo>
                    <a:pt x="0" y="140502"/>
                  </a:lnTo>
                  <a:lnTo>
                    <a:pt x="7161" y="184907"/>
                  </a:lnTo>
                  <a:lnTo>
                    <a:pt x="27102" y="223473"/>
                  </a:lnTo>
                  <a:lnTo>
                    <a:pt x="57510" y="253885"/>
                  </a:lnTo>
                  <a:lnTo>
                    <a:pt x="96073" y="273830"/>
                  </a:lnTo>
                  <a:lnTo>
                    <a:pt x="140477" y="280992"/>
                  </a:lnTo>
                  <a:lnTo>
                    <a:pt x="184890" y="273830"/>
                  </a:lnTo>
                  <a:lnTo>
                    <a:pt x="223462" y="253885"/>
                  </a:lnTo>
                  <a:lnTo>
                    <a:pt x="253880" y="223473"/>
                  </a:lnTo>
                  <a:lnTo>
                    <a:pt x="264209" y="203503"/>
                  </a:lnTo>
                  <a:lnTo>
                    <a:pt x="140477" y="203503"/>
                  </a:lnTo>
                  <a:lnTo>
                    <a:pt x="115983" y="198543"/>
                  </a:lnTo>
                  <a:lnTo>
                    <a:pt x="95959" y="185026"/>
                  </a:lnTo>
                  <a:lnTo>
                    <a:pt x="82446" y="164998"/>
                  </a:lnTo>
                  <a:lnTo>
                    <a:pt x="77488" y="140502"/>
                  </a:lnTo>
                  <a:lnTo>
                    <a:pt x="82446" y="116001"/>
                  </a:lnTo>
                  <a:lnTo>
                    <a:pt x="95959" y="95973"/>
                  </a:lnTo>
                  <a:lnTo>
                    <a:pt x="115983" y="82459"/>
                  </a:lnTo>
                  <a:lnTo>
                    <a:pt x="140477" y="77501"/>
                  </a:lnTo>
                  <a:lnTo>
                    <a:pt x="264213" y="77501"/>
                  </a:lnTo>
                  <a:lnTo>
                    <a:pt x="253880" y="57521"/>
                  </a:lnTo>
                  <a:lnTo>
                    <a:pt x="223462" y="27107"/>
                  </a:lnTo>
                  <a:lnTo>
                    <a:pt x="184890" y="7162"/>
                  </a:lnTo>
                  <a:lnTo>
                    <a:pt x="140477" y="0"/>
                  </a:lnTo>
                  <a:close/>
                </a:path>
                <a:path w="281305" h="281304">
                  <a:moveTo>
                    <a:pt x="264213" y="77501"/>
                  </a:moveTo>
                  <a:lnTo>
                    <a:pt x="140477" y="77501"/>
                  </a:lnTo>
                  <a:lnTo>
                    <a:pt x="164980" y="82459"/>
                  </a:lnTo>
                  <a:lnTo>
                    <a:pt x="185012" y="95973"/>
                  </a:lnTo>
                  <a:lnTo>
                    <a:pt x="198530" y="116001"/>
                  </a:lnTo>
                  <a:lnTo>
                    <a:pt x="203491" y="140502"/>
                  </a:lnTo>
                  <a:lnTo>
                    <a:pt x="198530" y="164998"/>
                  </a:lnTo>
                  <a:lnTo>
                    <a:pt x="185012" y="185026"/>
                  </a:lnTo>
                  <a:lnTo>
                    <a:pt x="164980" y="198543"/>
                  </a:lnTo>
                  <a:lnTo>
                    <a:pt x="140477" y="203503"/>
                  </a:lnTo>
                  <a:lnTo>
                    <a:pt x="264209" y="203503"/>
                  </a:lnTo>
                  <a:lnTo>
                    <a:pt x="273828" y="184907"/>
                  </a:lnTo>
                  <a:lnTo>
                    <a:pt x="280992" y="140502"/>
                  </a:lnTo>
                  <a:lnTo>
                    <a:pt x="273828" y="96091"/>
                  </a:lnTo>
                  <a:lnTo>
                    <a:pt x="264213" y="77501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6"/>
            <p:cNvSpPr/>
            <p:nvPr/>
          </p:nvSpPr>
          <p:spPr>
            <a:xfrm>
              <a:off x="793242" y="4557881"/>
              <a:ext cx="612428" cy="432267"/>
            </a:xfrm>
            <a:custGeom>
              <a:avLst/>
              <a:gdLst/>
              <a:ahLst/>
              <a:cxnLst/>
              <a:rect l="l" t="t" r="r" b="b"/>
              <a:pathLst>
                <a:path w="970914" h="659129">
                  <a:moveTo>
                    <a:pt x="910401" y="409746"/>
                  </a:moveTo>
                  <a:lnTo>
                    <a:pt x="217061" y="409746"/>
                  </a:lnTo>
                  <a:lnTo>
                    <a:pt x="261975" y="413759"/>
                  </a:lnTo>
                  <a:lnTo>
                    <a:pt x="304290" y="425328"/>
                  </a:lnTo>
                  <a:lnTo>
                    <a:pt x="343304" y="443751"/>
                  </a:lnTo>
                  <a:lnTo>
                    <a:pt x="378315" y="468325"/>
                  </a:lnTo>
                  <a:lnTo>
                    <a:pt x="408620" y="498347"/>
                  </a:lnTo>
                  <a:lnTo>
                    <a:pt x="433517" y="533115"/>
                  </a:lnTo>
                  <a:lnTo>
                    <a:pt x="452304" y="571925"/>
                  </a:lnTo>
                  <a:lnTo>
                    <a:pt x="464279" y="614074"/>
                  </a:lnTo>
                  <a:lnTo>
                    <a:pt x="468739" y="658861"/>
                  </a:lnTo>
                  <a:lnTo>
                    <a:pt x="713431" y="658861"/>
                  </a:lnTo>
                  <a:lnTo>
                    <a:pt x="734030" y="614060"/>
                  </a:lnTo>
                  <a:lnTo>
                    <a:pt x="742584" y="603512"/>
                  </a:lnTo>
                  <a:lnTo>
                    <a:pt x="550475" y="603512"/>
                  </a:lnTo>
                  <a:lnTo>
                    <a:pt x="550475" y="548163"/>
                  </a:lnTo>
                  <a:lnTo>
                    <a:pt x="802258" y="548163"/>
                  </a:lnTo>
                  <a:lnTo>
                    <a:pt x="803844" y="546979"/>
                  </a:lnTo>
                  <a:lnTo>
                    <a:pt x="849597" y="528178"/>
                  </a:lnTo>
                  <a:lnTo>
                    <a:pt x="900274" y="521525"/>
                  </a:lnTo>
                  <a:lnTo>
                    <a:pt x="970638" y="521525"/>
                  </a:lnTo>
                  <a:lnTo>
                    <a:pt x="970638" y="465095"/>
                  </a:lnTo>
                  <a:lnTo>
                    <a:pt x="910401" y="432451"/>
                  </a:lnTo>
                  <a:lnTo>
                    <a:pt x="910401" y="409746"/>
                  </a:lnTo>
                  <a:close/>
                </a:path>
                <a:path w="970914" h="659129">
                  <a:moveTo>
                    <a:pt x="802258" y="548163"/>
                  </a:moveTo>
                  <a:lnTo>
                    <a:pt x="655519" y="548163"/>
                  </a:lnTo>
                  <a:lnTo>
                    <a:pt x="655519" y="603512"/>
                  </a:lnTo>
                  <a:lnTo>
                    <a:pt x="742584" y="603512"/>
                  </a:lnTo>
                  <a:lnTo>
                    <a:pt x="764745" y="576186"/>
                  </a:lnTo>
                  <a:lnTo>
                    <a:pt x="802258" y="548163"/>
                  </a:lnTo>
                  <a:close/>
                </a:path>
                <a:path w="970914" h="659129">
                  <a:moveTo>
                    <a:pt x="970638" y="521525"/>
                  </a:moveTo>
                  <a:lnTo>
                    <a:pt x="900274" y="521525"/>
                  </a:lnTo>
                  <a:lnTo>
                    <a:pt x="918652" y="522389"/>
                  </a:lnTo>
                  <a:lnTo>
                    <a:pt x="936554" y="524922"/>
                  </a:lnTo>
                  <a:lnTo>
                    <a:pt x="953906" y="529036"/>
                  </a:lnTo>
                  <a:lnTo>
                    <a:pt x="970638" y="534643"/>
                  </a:lnTo>
                  <a:lnTo>
                    <a:pt x="970638" y="521525"/>
                  </a:lnTo>
                  <a:close/>
                </a:path>
                <a:path w="970914" h="659129">
                  <a:moveTo>
                    <a:pt x="355993" y="221773"/>
                  </a:moveTo>
                  <a:lnTo>
                    <a:pt x="71093" y="221773"/>
                  </a:lnTo>
                  <a:lnTo>
                    <a:pt x="71093" y="391351"/>
                  </a:lnTo>
                  <a:lnTo>
                    <a:pt x="51867" y="402701"/>
                  </a:lnTo>
                  <a:lnTo>
                    <a:pt x="33567" y="415374"/>
                  </a:lnTo>
                  <a:lnTo>
                    <a:pt x="16257" y="429307"/>
                  </a:lnTo>
                  <a:lnTo>
                    <a:pt x="0" y="444438"/>
                  </a:lnTo>
                  <a:lnTo>
                    <a:pt x="39140" y="483553"/>
                  </a:lnTo>
                  <a:lnTo>
                    <a:pt x="76418" y="452789"/>
                  </a:lnTo>
                  <a:lnTo>
                    <a:pt x="119176" y="429555"/>
                  </a:lnTo>
                  <a:lnTo>
                    <a:pt x="166396" y="414868"/>
                  </a:lnTo>
                  <a:lnTo>
                    <a:pt x="217061" y="409746"/>
                  </a:lnTo>
                  <a:lnTo>
                    <a:pt x="910401" y="409746"/>
                  </a:lnTo>
                  <a:lnTo>
                    <a:pt x="910401" y="402597"/>
                  </a:lnTo>
                  <a:lnTo>
                    <a:pt x="548012" y="402597"/>
                  </a:lnTo>
                  <a:lnTo>
                    <a:pt x="548012" y="347248"/>
                  </a:lnTo>
                  <a:lnTo>
                    <a:pt x="908339" y="347248"/>
                  </a:lnTo>
                  <a:lnTo>
                    <a:pt x="904312" y="327299"/>
                  </a:lnTo>
                  <a:lnTo>
                    <a:pt x="887705" y="302664"/>
                  </a:lnTo>
                  <a:lnTo>
                    <a:pt x="863075" y="286053"/>
                  </a:lnTo>
                  <a:lnTo>
                    <a:pt x="832912" y="279962"/>
                  </a:lnTo>
                  <a:lnTo>
                    <a:pt x="406844" y="279962"/>
                  </a:lnTo>
                  <a:lnTo>
                    <a:pt x="355993" y="221773"/>
                  </a:lnTo>
                  <a:close/>
                </a:path>
                <a:path w="970914" h="659129">
                  <a:moveTo>
                    <a:pt x="658710" y="347248"/>
                  </a:moveTo>
                  <a:lnTo>
                    <a:pt x="603374" y="347248"/>
                  </a:lnTo>
                  <a:lnTo>
                    <a:pt x="603374" y="402597"/>
                  </a:lnTo>
                  <a:lnTo>
                    <a:pt x="658710" y="402597"/>
                  </a:lnTo>
                  <a:lnTo>
                    <a:pt x="658710" y="347248"/>
                  </a:lnTo>
                  <a:close/>
                </a:path>
                <a:path w="970914" h="659129">
                  <a:moveTo>
                    <a:pt x="769421" y="347248"/>
                  </a:moveTo>
                  <a:lnTo>
                    <a:pt x="714072" y="347248"/>
                  </a:lnTo>
                  <a:lnTo>
                    <a:pt x="714072" y="402597"/>
                  </a:lnTo>
                  <a:lnTo>
                    <a:pt x="769421" y="402597"/>
                  </a:lnTo>
                  <a:lnTo>
                    <a:pt x="769421" y="347248"/>
                  </a:lnTo>
                  <a:close/>
                </a:path>
                <a:path w="970914" h="659129">
                  <a:moveTo>
                    <a:pt x="908339" y="347248"/>
                  </a:moveTo>
                  <a:lnTo>
                    <a:pt x="824770" y="347248"/>
                  </a:lnTo>
                  <a:lnTo>
                    <a:pt x="824770" y="402597"/>
                  </a:lnTo>
                  <a:lnTo>
                    <a:pt x="910401" y="402597"/>
                  </a:lnTo>
                  <a:lnTo>
                    <a:pt x="910401" y="357463"/>
                  </a:lnTo>
                  <a:lnTo>
                    <a:pt x="908339" y="347248"/>
                  </a:lnTo>
                  <a:close/>
                </a:path>
                <a:path w="970914" h="659129">
                  <a:moveTo>
                    <a:pt x="486745" y="55361"/>
                  </a:moveTo>
                  <a:lnTo>
                    <a:pt x="429323" y="55361"/>
                  </a:lnTo>
                  <a:lnTo>
                    <a:pt x="491658" y="279962"/>
                  </a:lnTo>
                  <a:lnTo>
                    <a:pt x="549118" y="279962"/>
                  </a:lnTo>
                  <a:lnTo>
                    <a:pt x="486745" y="55361"/>
                  </a:lnTo>
                  <a:close/>
                </a:path>
                <a:path w="970914" h="659129">
                  <a:moveTo>
                    <a:pt x="653182" y="126165"/>
                  </a:moveTo>
                  <a:lnTo>
                    <a:pt x="653182" y="181514"/>
                  </a:lnTo>
                  <a:lnTo>
                    <a:pt x="662353" y="183369"/>
                  </a:lnTo>
                  <a:lnTo>
                    <a:pt x="669851" y="188424"/>
                  </a:lnTo>
                  <a:lnTo>
                    <a:pt x="674910" y="195917"/>
                  </a:lnTo>
                  <a:lnTo>
                    <a:pt x="676766" y="205086"/>
                  </a:lnTo>
                  <a:lnTo>
                    <a:pt x="676766" y="279962"/>
                  </a:lnTo>
                  <a:lnTo>
                    <a:pt x="732115" y="279962"/>
                  </a:lnTo>
                  <a:lnTo>
                    <a:pt x="732115" y="205086"/>
                  </a:lnTo>
                  <a:lnTo>
                    <a:pt x="725903" y="174393"/>
                  </a:lnTo>
                  <a:lnTo>
                    <a:pt x="708971" y="149304"/>
                  </a:lnTo>
                  <a:lnTo>
                    <a:pt x="683877" y="132376"/>
                  </a:lnTo>
                  <a:lnTo>
                    <a:pt x="653182" y="126165"/>
                  </a:lnTo>
                  <a:close/>
                </a:path>
                <a:path w="970914" h="659129">
                  <a:moveTo>
                    <a:pt x="443257" y="0"/>
                  </a:moveTo>
                  <a:lnTo>
                    <a:pt x="209472" y="0"/>
                  </a:lnTo>
                  <a:lnTo>
                    <a:pt x="179315" y="6089"/>
                  </a:lnTo>
                  <a:lnTo>
                    <a:pt x="154683" y="22697"/>
                  </a:lnTo>
                  <a:lnTo>
                    <a:pt x="138074" y="47331"/>
                  </a:lnTo>
                  <a:lnTo>
                    <a:pt x="131983" y="77501"/>
                  </a:lnTo>
                  <a:lnTo>
                    <a:pt x="131983" y="221773"/>
                  </a:lnTo>
                  <a:lnTo>
                    <a:pt x="277511" y="221773"/>
                  </a:lnTo>
                  <a:lnTo>
                    <a:pt x="277511" y="55361"/>
                  </a:lnTo>
                  <a:lnTo>
                    <a:pt x="517492" y="55361"/>
                  </a:lnTo>
                  <a:lnTo>
                    <a:pt x="506797" y="33204"/>
                  </a:lnTo>
                  <a:lnTo>
                    <a:pt x="489949" y="15674"/>
                  </a:lnTo>
                  <a:lnTo>
                    <a:pt x="468314" y="4148"/>
                  </a:lnTo>
                  <a:lnTo>
                    <a:pt x="443257" y="0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753376" y="3333884"/>
            <a:ext cx="831587" cy="477172"/>
            <a:chOff x="3312160" y="3782857"/>
            <a:chExt cx="1144636" cy="730997"/>
          </a:xfrm>
        </p:grpSpPr>
        <p:sp>
          <p:nvSpPr>
            <p:cNvPr id="17" name="object 30"/>
            <p:cNvSpPr/>
            <p:nvPr/>
          </p:nvSpPr>
          <p:spPr>
            <a:xfrm>
              <a:off x="3424525" y="4256630"/>
              <a:ext cx="262166" cy="257224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8815" y="0"/>
                  </a:moveTo>
                  <a:lnTo>
                    <a:pt x="138621" y="6743"/>
                  </a:lnTo>
                  <a:lnTo>
                    <a:pt x="93517" y="25776"/>
                  </a:lnTo>
                  <a:lnTo>
                    <a:pt x="55303" y="55298"/>
                  </a:lnTo>
                  <a:lnTo>
                    <a:pt x="25779" y="93511"/>
                  </a:lnTo>
                  <a:lnTo>
                    <a:pt x="6744" y="138617"/>
                  </a:lnTo>
                  <a:lnTo>
                    <a:pt x="0" y="188815"/>
                  </a:lnTo>
                  <a:lnTo>
                    <a:pt x="6744" y="239004"/>
                  </a:lnTo>
                  <a:lnTo>
                    <a:pt x="25779" y="284107"/>
                  </a:lnTo>
                  <a:lnTo>
                    <a:pt x="55303" y="322322"/>
                  </a:lnTo>
                  <a:lnTo>
                    <a:pt x="93517" y="351848"/>
                  </a:lnTo>
                  <a:lnTo>
                    <a:pt x="138621" y="370884"/>
                  </a:lnTo>
                  <a:lnTo>
                    <a:pt x="188815" y="377630"/>
                  </a:lnTo>
                  <a:lnTo>
                    <a:pt x="239014" y="370884"/>
                  </a:lnTo>
                  <a:lnTo>
                    <a:pt x="284121" y="351848"/>
                  </a:lnTo>
                  <a:lnTo>
                    <a:pt x="322337" y="322322"/>
                  </a:lnTo>
                  <a:lnTo>
                    <a:pt x="351863" y="284107"/>
                  </a:lnTo>
                  <a:lnTo>
                    <a:pt x="356348" y="273478"/>
                  </a:lnTo>
                  <a:lnTo>
                    <a:pt x="188815" y="273478"/>
                  </a:lnTo>
                  <a:lnTo>
                    <a:pt x="155888" y="266814"/>
                  </a:lnTo>
                  <a:lnTo>
                    <a:pt x="128974" y="248651"/>
                  </a:lnTo>
                  <a:lnTo>
                    <a:pt x="110814" y="221736"/>
                  </a:lnTo>
                  <a:lnTo>
                    <a:pt x="104151" y="188815"/>
                  </a:lnTo>
                  <a:lnTo>
                    <a:pt x="110814" y="155886"/>
                  </a:lnTo>
                  <a:lnTo>
                    <a:pt x="128974" y="128967"/>
                  </a:lnTo>
                  <a:lnTo>
                    <a:pt x="155888" y="110803"/>
                  </a:lnTo>
                  <a:lnTo>
                    <a:pt x="188815" y="104139"/>
                  </a:lnTo>
                  <a:lnTo>
                    <a:pt x="356347" y="104139"/>
                  </a:lnTo>
                  <a:lnTo>
                    <a:pt x="351863" y="93511"/>
                  </a:lnTo>
                  <a:lnTo>
                    <a:pt x="322337" y="55298"/>
                  </a:lnTo>
                  <a:lnTo>
                    <a:pt x="284121" y="25776"/>
                  </a:lnTo>
                  <a:lnTo>
                    <a:pt x="239014" y="6743"/>
                  </a:lnTo>
                  <a:lnTo>
                    <a:pt x="188815" y="0"/>
                  </a:lnTo>
                  <a:close/>
                </a:path>
                <a:path w="377825" h="377825">
                  <a:moveTo>
                    <a:pt x="356347" y="104139"/>
                  </a:moveTo>
                  <a:lnTo>
                    <a:pt x="188815" y="104139"/>
                  </a:lnTo>
                  <a:lnTo>
                    <a:pt x="221747" y="110803"/>
                  </a:lnTo>
                  <a:lnTo>
                    <a:pt x="248661" y="128967"/>
                  </a:lnTo>
                  <a:lnTo>
                    <a:pt x="266817" y="155886"/>
                  </a:lnTo>
                  <a:lnTo>
                    <a:pt x="273478" y="188815"/>
                  </a:lnTo>
                  <a:lnTo>
                    <a:pt x="266817" y="221736"/>
                  </a:lnTo>
                  <a:lnTo>
                    <a:pt x="248661" y="248651"/>
                  </a:lnTo>
                  <a:lnTo>
                    <a:pt x="221747" y="266814"/>
                  </a:lnTo>
                  <a:lnTo>
                    <a:pt x="188815" y="273478"/>
                  </a:lnTo>
                  <a:lnTo>
                    <a:pt x="356348" y="273478"/>
                  </a:lnTo>
                  <a:lnTo>
                    <a:pt x="370898" y="239004"/>
                  </a:lnTo>
                  <a:lnTo>
                    <a:pt x="377642" y="188815"/>
                  </a:lnTo>
                  <a:lnTo>
                    <a:pt x="370898" y="138617"/>
                  </a:lnTo>
                  <a:lnTo>
                    <a:pt x="356347" y="104139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ject 31"/>
            <p:cNvSpPr/>
            <p:nvPr/>
          </p:nvSpPr>
          <p:spPr>
            <a:xfrm>
              <a:off x="3404188" y="4185460"/>
              <a:ext cx="760503" cy="293970"/>
            </a:xfrm>
            <a:custGeom>
              <a:avLst/>
              <a:gdLst/>
              <a:ahLst/>
              <a:cxnLst/>
              <a:rect l="l" t="t" r="r" b="b"/>
              <a:pathLst>
                <a:path w="1096009" h="431800">
                  <a:moveTo>
                    <a:pt x="906870" y="74397"/>
                  </a:moveTo>
                  <a:lnTo>
                    <a:pt x="333866" y="74397"/>
                  </a:lnTo>
                  <a:lnTo>
                    <a:pt x="478615" y="281821"/>
                  </a:lnTo>
                  <a:lnTo>
                    <a:pt x="478615" y="431496"/>
                  </a:lnTo>
                  <a:lnTo>
                    <a:pt x="661047" y="431496"/>
                  </a:lnTo>
                  <a:lnTo>
                    <a:pt x="653622" y="409168"/>
                  </a:lnTo>
                  <a:lnTo>
                    <a:pt x="648176" y="386012"/>
                  </a:lnTo>
                  <a:lnTo>
                    <a:pt x="644825" y="362124"/>
                  </a:lnTo>
                  <a:lnTo>
                    <a:pt x="643683" y="337598"/>
                  </a:lnTo>
                  <a:lnTo>
                    <a:pt x="647930" y="290349"/>
                  </a:lnTo>
                  <a:lnTo>
                    <a:pt x="660174" y="245853"/>
                  </a:lnTo>
                  <a:lnTo>
                    <a:pt x="679666" y="204860"/>
                  </a:lnTo>
                  <a:lnTo>
                    <a:pt x="705656" y="168118"/>
                  </a:lnTo>
                  <a:lnTo>
                    <a:pt x="737396" y="136376"/>
                  </a:lnTo>
                  <a:lnTo>
                    <a:pt x="774136" y="110384"/>
                  </a:lnTo>
                  <a:lnTo>
                    <a:pt x="815128" y="90891"/>
                  </a:lnTo>
                  <a:lnTo>
                    <a:pt x="859622" y="78645"/>
                  </a:lnTo>
                  <a:lnTo>
                    <a:pt x="906870" y="74397"/>
                  </a:lnTo>
                  <a:close/>
                </a:path>
                <a:path w="1096009" h="431800">
                  <a:moveTo>
                    <a:pt x="1095698" y="0"/>
                  </a:moveTo>
                  <a:lnTo>
                    <a:pt x="0" y="0"/>
                  </a:lnTo>
                  <a:lnTo>
                    <a:pt x="0" y="74397"/>
                  </a:lnTo>
                  <a:lnTo>
                    <a:pt x="1095698" y="74397"/>
                  </a:lnTo>
                  <a:lnTo>
                    <a:pt x="1095698" y="0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bject 32"/>
            <p:cNvSpPr/>
            <p:nvPr/>
          </p:nvSpPr>
          <p:spPr>
            <a:xfrm>
              <a:off x="3916169" y="4256630"/>
              <a:ext cx="262166" cy="257224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8802" y="0"/>
                  </a:moveTo>
                  <a:lnTo>
                    <a:pt x="138614" y="6743"/>
                  </a:lnTo>
                  <a:lnTo>
                    <a:pt x="93513" y="25776"/>
                  </a:lnTo>
                  <a:lnTo>
                    <a:pt x="55301" y="55298"/>
                  </a:lnTo>
                  <a:lnTo>
                    <a:pt x="25778" y="93511"/>
                  </a:lnTo>
                  <a:lnTo>
                    <a:pt x="6744" y="138617"/>
                  </a:lnTo>
                  <a:lnTo>
                    <a:pt x="0" y="188815"/>
                  </a:lnTo>
                  <a:lnTo>
                    <a:pt x="6744" y="239004"/>
                  </a:lnTo>
                  <a:lnTo>
                    <a:pt x="25778" y="284107"/>
                  </a:lnTo>
                  <a:lnTo>
                    <a:pt x="55301" y="322322"/>
                  </a:lnTo>
                  <a:lnTo>
                    <a:pt x="93513" y="351848"/>
                  </a:lnTo>
                  <a:lnTo>
                    <a:pt x="138614" y="370884"/>
                  </a:lnTo>
                  <a:lnTo>
                    <a:pt x="188802" y="377630"/>
                  </a:lnTo>
                  <a:lnTo>
                    <a:pt x="239001" y="370884"/>
                  </a:lnTo>
                  <a:lnTo>
                    <a:pt x="284109" y="351848"/>
                  </a:lnTo>
                  <a:lnTo>
                    <a:pt x="322325" y="322322"/>
                  </a:lnTo>
                  <a:lnTo>
                    <a:pt x="351850" y="284107"/>
                  </a:lnTo>
                  <a:lnTo>
                    <a:pt x="356336" y="273478"/>
                  </a:lnTo>
                  <a:lnTo>
                    <a:pt x="188802" y="273478"/>
                  </a:lnTo>
                  <a:lnTo>
                    <a:pt x="155883" y="266814"/>
                  </a:lnTo>
                  <a:lnTo>
                    <a:pt x="128972" y="248651"/>
                  </a:lnTo>
                  <a:lnTo>
                    <a:pt x="110814" y="221736"/>
                  </a:lnTo>
                  <a:lnTo>
                    <a:pt x="104151" y="188815"/>
                  </a:lnTo>
                  <a:lnTo>
                    <a:pt x="110814" y="155886"/>
                  </a:lnTo>
                  <a:lnTo>
                    <a:pt x="128972" y="128967"/>
                  </a:lnTo>
                  <a:lnTo>
                    <a:pt x="155883" y="110803"/>
                  </a:lnTo>
                  <a:lnTo>
                    <a:pt x="188802" y="104139"/>
                  </a:lnTo>
                  <a:lnTo>
                    <a:pt x="356335" y="104139"/>
                  </a:lnTo>
                  <a:lnTo>
                    <a:pt x="351850" y="93511"/>
                  </a:lnTo>
                  <a:lnTo>
                    <a:pt x="322325" y="55298"/>
                  </a:lnTo>
                  <a:lnTo>
                    <a:pt x="284109" y="25776"/>
                  </a:lnTo>
                  <a:lnTo>
                    <a:pt x="239001" y="6743"/>
                  </a:lnTo>
                  <a:lnTo>
                    <a:pt x="188802" y="0"/>
                  </a:lnTo>
                  <a:close/>
                </a:path>
                <a:path w="377825" h="377825">
                  <a:moveTo>
                    <a:pt x="356335" y="104139"/>
                  </a:moveTo>
                  <a:lnTo>
                    <a:pt x="188802" y="104139"/>
                  </a:lnTo>
                  <a:lnTo>
                    <a:pt x="221736" y="110803"/>
                  </a:lnTo>
                  <a:lnTo>
                    <a:pt x="248654" y="128967"/>
                  </a:lnTo>
                  <a:lnTo>
                    <a:pt x="266815" y="155886"/>
                  </a:lnTo>
                  <a:lnTo>
                    <a:pt x="273478" y="188815"/>
                  </a:lnTo>
                  <a:lnTo>
                    <a:pt x="266815" y="221736"/>
                  </a:lnTo>
                  <a:lnTo>
                    <a:pt x="248654" y="248651"/>
                  </a:lnTo>
                  <a:lnTo>
                    <a:pt x="221736" y="266814"/>
                  </a:lnTo>
                  <a:lnTo>
                    <a:pt x="188802" y="273478"/>
                  </a:lnTo>
                  <a:lnTo>
                    <a:pt x="356336" y="273478"/>
                  </a:lnTo>
                  <a:lnTo>
                    <a:pt x="370885" y="239004"/>
                  </a:lnTo>
                  <a:lnTo>
                    <a:pt x="377630" y="188815"/>
                  </a:lnTo>
                  <a:lnTo>
                    <a:pt x="370885" y="138617"/>
                  </a:lnTo>
                  <a:lnTo>
                    <a:pt x="356335" y="104139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33"/>
            <p:cNvSpPr/>
            <p:nvPr/>
          </p:nvSpPr>
          <p:spPr>
            <a:xfrm>
              <a:off x="3898788" y="3843203"/>
              <a:ext cx="353814" cy="309533"/>
            </a:xfrm>
            <a:custGeom>
              <a:avLst/>
              <a:gdLst/>
              <a:ahLst/>
              <a:cxnLst/>
              <a:rect l="l" t="t" r="r" b="b"/>
              <a:pathLst>
                <a:path w="509904" h="454659">
                  <a:moveTo>
                    <a:pt x="509400" y="0"/>
                  </a:moveTo>
                  <a:lnTo>
                    <a:pt x="0" y="0"/>
                  </a:lnTo>
                  <a:lnTo>
                    <a:pt x="0" y="454453"/>
                  </a:lnTo>
                  <a:lnTo>
                    <a:pt x="377630" y="454453"/>
                  </a:lnTo>
                  <a:lnTo>
                    <a:pt x="509412" y="320371"/>
                  </a:lnTo>
                  <a:lnTo>
                    <a:pt x="509410" y="268490"/>
                  </a:lnTo>
                  <a:lnTo>
                    <a:pt x="74385" y="268490"/>
                  </a:lnTo>
                  <a:lnTo>
                    <a:pt x="74385" y="74385"/>
                  </a:lnTo>
                  <a:lnTo>
                    <a:pt x="509403" y="74385"/>
                  </a:lnTo>
                  <a:lnTo>
                    <a:pt x="509400" y="0"/>
                  </a:lnTo>
                  <a:close/>
                </a:path>
                <a:path w="509904" h="454659">
                  <a:moveTo>
                    <a:pt x="291898" y="74385"/>
                  </a:moveTo>
                  <a:lnTo>
                    <a:pt x="217501" y="74385"/>
                  </a:lnTo>
                  <a:lnTo>
                    <a:pt x="217501" y="268490"/>
                  </a:lnTo>
                  <a:lnTo>
                    <a:pt x="291898" y="268490"/>
                  </a:lnTo>
                  <a:lnTo>
                    <a:pt x="291898" y="74385"/>
                  </a:lnTo>
                  <a:close/>
                </a:path>
                <a:path w="509904" h="454659">
                  <a:moveTo>
                    <a:pt x="509403" y="74385"/>
                  </a:moveTo>
                  <a:lnTo>
                    <a:pt x="435015" y="74385"/>
                  </a:lnTo>
                  <a:lnTo>
                    <a:pt x="435015" y="268490"/>
                  </a:lnTo>
                  <a:lnTo>
                    <a:pt x="509410" y="268490"/>
                  </a:lnTo>
                  <a:lnTo>
                    <a:pt x="509403" y="74385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bject 34"/>
            <p:cNvSpPr/>
            <p:nvPr/>
          </p:nvSpPr>
          <p:spPr>
            <a:xfrm>
              <a:off x="3312160" y="3782857"/>
              <a:ext cx="311956" cy="145688"/>
            </a:xfrm>
            <a:custGeom>
              <a:avLst/>
              <a:gdLst/>
              <a:ahLst/>
              <a:cxnLst/>
              <a:rect l="l" t="t" r="r" b="b"/>
              <a:pathLst>
                <a:path w="449579" h="213995">
                  <a:moveTo>
                    <a:pt x="238334" y="0"/>
                  </a:moveTo>
                  <a:lnTo>
                    <a:pt x="0" y="0"/>
                  </a:lnTo>
                  <a:lnTo>
                    <a:pt x="96713" y="148770"/>
                  </a:lnTo>
                  <a:lnTo>
                    <a:pt x="176689" y="148770"/>
                  </a:lnTo>
                  <a:lnTo>
                    <a:pt x="241701" y="213781"/>
                  </a:lnTo>
                  <a:lnTo>
                    <a:pt x="249818" y="212439"/>
                  </a:lnTo>
                  <a:lnTo>
                    <a:pt x="258051" y="211459"/>
                  </a:lnTo>
                  <a:lnTo>
                    <a:pt x="266393" y="210857"/>
                  </a:lnTo>
                  <a:lnTo>
                    <a:pt x="274835" y="210653"/>
                  </a:lnTo>
                  <a:lnTo>
                    <a:pt x="448974" y="210653"/>
                  </a:lnTo>
                  <a:lnTo>
                    <a:pt x="238334" y="0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35"/>
            <p:cNvSpPr/>
            <p:nvPr/>
          </p:nvSpPr>
          <p:spPr>
            <a:xfrm>
              <a:off x="4203442" y="4307092"/>
              <a:ext cx="253354" cy="162116"/>
            </a:xfrm>
            <a:custGeom>
              <a:avLst/>
              <a:gdLst/>
              <a:ahLst/>
              <a:cxnLst/>
              <a:rect l="l" t="t" r="r" b="b"/>
              <a:pathLst>
                <a:path w="365125" h="238125">
                  <a:moveTo>
                    <a:pt x="126253" y="0"/>
                  </a:moveTo>
                  <a:lnTo>
                    <a:pt x="0" y="0"/>
                  </a:lnTo>
                  <a:lnTo>
                    <a:pt x="0" y="238019"/>
                  </a:lnTo>
                  <a:lnTo>
                    <a:pt x="364726" y="238019"/>
                  </a:lnTo>
                  <a:lnTo>
                    <a:pt x="364726" y="177054"/>
                  </a:lnTo>
                  <a:lnTo>
                    <a:pt x="106023" y="177054"/>
                  </a:lnTo>
                  <a:lnTo>
                    <a:pt x="87783" y="173373"/>
                  </a:lnTo>
                  <a:lnTo>
                    <a:pt x="72889" y="163334"/>
                  </a:lnTo>
                  <a:lnTo>
                    <a:pt x="62850" y="148445"/>
                  </a:lnTo>
                  <a:lnTo>
                    <a:pt x="59168" y="130211"/>
                  </a:lnTo>
                  <a:lnTo>
                    <a:pt x="62850" y="111972"/>
                  </a:lnTo>
                  <a:lnTo>
                    <a:pt x="72889" y="97083"/>
                  </a:lnTo>
                  <a:lnTo>
                    <a:pt x="87783" y="87048"/>
                  </a:lnTo>
                  <a:lnTo>
                    <a:pt x="106023" y="83369"/>
                  </a:lnTo>
                  <a:lnTo>
                    <a:pt x="279366" y="83369"/>
                  </a:lnTo>
                  <a:lnTo>
                    <a:pt x="126253" y="0"/>
                  </a:lnTo>
                  <a:close/>
                </a:path>
                <a:path w="365125" h="238125">
                  <a:moveTo>
                    <a:pt x="279366" y="83369"/>
                  </a:moveTo>
                  <a:lnTo>
                    <a:pt x="106023" y="83369"/>
                  </a:lnTo>
                  <a:lnTo>
                    <a:pt x="124250" y="87048"/>
                  </a:lnTo>
                  <a:lnTo>
                    <a:pt x="139136" y="97083"/>
                  </a:lnTo>
                  <a:lnTo>
                    <a:pt x="149173" y="111972"/>
                  </a:lnTo>
                  <a:lnTo>
                    <a:pt x="152853" y="130211"/>
                  </a:lnTo>
                  <a:lnTo>
                    <a:pt x="149173" y="148445"/>
                  </a:lnTo>
                  <a:lnTo>
                    <a:pt x="139136" y="163334"/>
                  </a:lnTo>
                  <a:lnTo>
                    <a:pt x="124250" y="173373"/>
                  </a:lnTo>
                  <a:lnTo>
                    <a:pt x="106023" y="177054"/>
                  </a:lnTo>
                  <a:lnTo>
                    <a:pt x="364726" y="177054"/>
                  </a:lnTo>
                  <a:lnTo>
                    <a:pt x="364726" y="129847"/>
                  </a:lnTo>
                  <a:lnTo>
                    <a:pt x="279366" y="83369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bject 36"/>
            <p:cNvSpPr/>
            <p:nvPr/>
          </p:nvSpPr>
          <p:spPr>
            <a:xfrm>
              <a:off x="3413505" y="3911253"/>
              <a:ext cx="446784" cy="242093"/>
            </a:xfrm>
            <a:custGeom>
              <a:avLst/>
              <a:gdLst/>
              <a:ahLst/>
              <a:cxnLst/>
              <a:rect l="l" t="t" r="r" b="b"/>
              <a:pathLst>
                <a:path w="643890" h="355600">
                  <a:moveTo>
                    <a:pt x="643683" y="0"/>
                  </a:moveTo>
                  <a:lnTo>
                    <a:pt x="354937" y="0"/>
                  </a:lnTo>
                  <a:lnTo>
                    <a:pt x="354937" y="86020"/>
                  </a:lnTo>
                  <a:lnTo>
                    <a:pt x="104151" y="86020"/>
                  </a:lnTo>
                  <a:lnTo>
                    <a:pt x="63610" y="94204"/>
                  </a:lnTo>
                  <a:lnTo>
                    <a:pt x="30504" y="116525"/>
                  </a:lnTo>
                  <a:lnTo>
                    <a:pt x="8184" y="149631"/>
                  </a:lnTo>
                  <a:lnTo>
                    <a:pt x="0" y="190172"/>
                  </a:lnTo>
                  <a:lnTo>
                    <a:pt x="0" y="355339"/>
                  </a:lnTo>
                  <a:lnTo>
                    <a:pt x="643683" y="355339"/>
                  </a:lnTo>
                  <a:lnTo>
                    <a:pt x="643683" y="280942"/>
                  </a:lnTo>
                  <a:lnTo>
                    <a:pt x="197334" y="280942"/>
                  </a:lnTo>
                  <a:lnTo>
                    <a:pt x="197334" y="160405"/>
                  </a:lnTo>
                  <a:lnTo>
                    <a:pt x="643683" y="160405"/>
                  </a:lnTo>
                  <a:lnTo>
                    <a:pt x="643683" y="0"/>
                  </a:lnTo>
                  <a:close/>
                </a:path>
                <a:path w="643890" h="355600">
                  <a:moveTo>
                    <a:pt x="346117" y="160405"/>
                  </a:moveTo>
                  <a:lnTo>
                    <a:pt x="271719" y="160405"/>
                  </a:lnTo>
                  <a:lnTo>
                    <a:pt x="271719" y="280942"/>
                  </a:lnTo>
                  <a:lnTo>
                    <a:pt x="346117" y="280942"/>
                  </a:lnTo>
                  <a:lnTo>
                    <a:pt x="346117" y="160405"/>
                  </a:lnTo>
                  <a:close/>
                </a:path>
                <a:path w="643890" h="355600">
                  <a:moveTo>
                    <a:pt x="494900" y="160405"/>
                  </a:moveTo>
                  <a:lnTo>
                    <a:pt x="420514" y="160405"/>
                  </a:lnTo>
                  <a:lnTo>
                    <a:pt x="420514" y="280942"/>
                  </a:lnTo>
                  <a:lnTo>
                    <a:pt x="494900" y="280942"/>
                  </a:lnTo>
                  <a:lnTo>
                    <a:pt x="494900" y="160405"/>
                  </a:lnTo>
                  <a:close/>
                </a:path>
                <a:path w="643890" h="355600">
                  <a:moveTo>
                    <a:pt x="643683" y="160405"/>
                  </a:moveTo>
                  <a:lnTo>
                    <a:pt x="569285" y="160405"/>
                  </a:lnTo>
                  <a:lnTo>
                    <a:pt x="569285" y="280942"/>
                  </a:lnTo>
                  <a:lnTo>
                    <a:pt x="643683" y="280942"/>
                  </a:lnTo>
                  <a:lnTo>
                    <a:pt x="643683" y="160405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929581" y="4059604"/>
            <a:ext cx="415794" cy="520551"/>
            <a:chOff x="3660583" y="3726160"/>
            <a:chExt cx="729006" cy="857879"/>
          </a:xfrm>
        </p:grpSpPr>
        <p:sp>
          <p:nvSpPr>
            <p:cNvPr id="25" name="object 20"/>
            <p:cNvSpPr/>
            <p:nvPr/>
          </p:nvSpPr>
          <p:spPr>
            <a:xfrm>
              <a:off x="3660595" y="3913919"/>
              <a:ext cx="443865" cy="442595"/>
            </a:xfrm>
            <a:custGeom>
              <a:avLst/>
              <a:gdLst/>
              <a:ahLst/>
              <a:cxnLst/>
              <a:rect l="l" t="t" r="r" b="b"/>
              <a:pathLst>
                <a:path w="443865" h="442595">
                  <a:moveTo>
                    <a:pt x="443710" y="0"/>
                  </a:moveTo>
                  <a:lnTo>
                    <a:pt x="0" y="0"/>
                  </a:lnTo>
                  <a:lnTo>
                    <a:pt x="0" y="320823"/>
                  </a:lnTo>
                  <a:lnTo>
                    <a:pt x="121416" y="442227"/>
                  </a:lnTo>
                  <a:lnTo>
                    <a:pt x="143116" y="426609"/>
                  </a:lnTo>
                  <a:lnTo>
                    <a:pt x="167393" y="414877"/>
                  </a:lnTo>
                  <a:lnTo>
                    <a:pt x="193792" y="407497"/>
                  </a:lnTo>
                  <a:lnTo>
                    <a:pt x="221861" y="404934"/>
                  </a:lnTo>
                  <a:lnTo>
                    <a:pt x="359608" y="404934"/>
                  </a:lnTo>
                  <a:lnTo>
                    <a:pt x="443710" y="320823"/>
                  </a:lnTo>
                  <a:lnTo>
                    <a:pt x="443710" y="275287"/>
                  </a:lnTo>
                  <a:lnTo>
                    <a:pt x="43638" y="275287"/>
                  </a:lnTo>
                  <a:lnTo>
                    <a:pt x="43638" y="231649"/>
                  </a:lnTo>
                  <a:lnTo>
                    <a:pt x="443710" y="231649"/>
                  </a:lnTo>
                  <a:lnTo>
                    <a:pt x="443710" y="144359"/>
                  </a:lnTo>
                  <a:lnTo>
                    <a:pt x="43638" y="144359"/>
                  </a:lnTo>
                  <a:lnTo>
                    <a:pt x="43638" y="100721"/>
                  </a:lnTo>
                  <a:lnTo>
                    <a:pt x="443710" y="100721"/>
                  </a:lnTo>
                  <a:lnTo>
                    <a:pt x="443710" y="0"/>
                  </a:lnTo>
                  <a:close/>
                </a:path>
                <a:path w="443865" h="442595">
                  <a:moveTo>
                    <a:pt x="359608" y="404934"/>
                  </a:moveTo>
                  <a:lnTo>
                    <a:pt x="221861" y="404934"/>
                  </a:lnTo>
                  <a:lnTo>
                    <a:pt x="249930" y="407497"/>
                  </a:lnTo>
                  <a:lnTo>
                    <a:pt x="276330" y="414877"/>
                  </a:lnTo>
                  <a:lnTo>
                    <a:pt x="300611" y="426609"/>
                  </a:lnTo>
                  <a:lnTo>
                    <a:pt x="322318" y="442227"/>
                  </a:lnTo>
                  <a:lnTo>
                    <a:pt x="359608" y="404934"/>
                  </a:lnTo>
                  <a:close/>
                </a:path>
                <a:path w="443865" h="442595">
                  <a:moveTo>
                    <a:pt x="443710" y="231649"/>
                  </a:moveTo>
                  <a:lnTo>
                    <a:pt x="400071" y="231649"/>
                  </a:lnTo>
                  <a:lnTo>
                    <a:pt x="400071" y="275287"/>
                  </a:lnTo>
                  <a:lnTo>
                    <a:pt x="443710" y="275287"/>
                  </a:lnTo>
                  <a:lnTo>
                    <a:pt x="443710" y="231649"/>
                  </a:lnTo>
                  <a:close/>
                </a:path>
                <a:path w="443865" h="442595">
                  <a:moveTo>
                    <a:pt x="443710" y="100721"/>
                  </a:moveTo>
                  <a:lnTo>
                    <a:pt x="400071" y="100721"/>
                  </a:lnTo>
                  <a:lnTo>
                    <a:pt x="400071" y="144359"/>
                  </a:lnTo>
                  <a:lnTo>
                    <a:pt x="443710" y="144359"/>
                  </a:lnTo>
                  <a:lnTo>
                    <a:pt x="443710" y="100721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bject 21"/>
            <p:cNvSpPr/>
            <p:nvPr/>
          </p:nvSpPr>
          <p:spPr>
            <a:xfrm>
              <a:off x="3660608" y="4451365"/>
              <a:ext cx="68994" cy="752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ject 22"/>
            <p:cNvSpPr/>
            <p:nvPr/>
          </p:nvSpPr>
          <p:spPr>
            <a:xfrm>
              <a:off x="4011764" y="4186079"/>
              <a:ext cx="377825" cy="309245"/>
            </a:xfrm>
            <a:custGeom>
              <a:avLst/>
              <a:gdLst/>
              <a:ahLst/>
              <a:cxnLst/>
              <a:rect l="l" t="t" r="r" b="b"/>
              <a:pathLst>
                <a:path w="377825" h="309245">
                  <a:moveTo>
                    <a:pt x="250082" y="0"/>
                  </a:moveTo>
                  <a:lnTo>
                    <a:pt x="159613" y="0"/>
                  </a:lnTo>
                  <a:lnTo>
                    <a:pt x="159613" y="139824"/>
                  </a:lnTo>
                  <a:lnTo>
                    <a:pt x="63114" y="139824"/>
                  </a:lnTo>
                  <a:lnTo>
                    <a:pt x="0" y="202950"/>
                  </a:lnTo>
                  <a:lnTo>
                    <a:pt x="10605" y="221972"/>
                  </a:lnTo>
                  <a:lnTo>
                    <a:pt x="18487" y="242515"/>
                  </a:lnTo>
                  <a:lnTo>
                    <a:pt x="23399" y="264335"/>
                  </a:lnTo>
                  <a:lnTo>
                    <a:pt x="25092" y="287187"/>
                  </a:lnTo>
                  <a:lnTo>
                    <a:pt x="25092" y="294575"/>
                  </a:lnTo>
                  <a:lnTo>
                    <a:pt x="24539" y="301825"/>
                  </a:lnTo>
                  <a:lnTo>
                    <a:pt x="23546" y="308937"/>
                  </a:lnTo>
                  <a:lnTo>
                    <a:pt x="377492" y="308861"/>
                  </a:lnTo>
                  <a:lnTo>
                    <a:pt x="377492" y="265374"/>
                  </a:lnTo>
                  <a:lnTo>
                    <a:pt x="250082" y="265374"/>
                  </a:lnTo>
                  <a:lnTo>
                    <a:pt x="250082" y="114543"/>
                  </a:lnTo>
                  <a:lnTo>
                    <a:pt x="333288" y="114543"/>
                  </a:lnTo>
                  <a:lnTo>
                    <a:pt x="333288" y="57083"/>
                  </a:lnTo>
                  <a:lnTo>
                    <a:pt x="250082" y="0"/>
                  </a:lnTo>
                  <a:close/>
                </a:path>
                <a:path w="377825" h="309245">
                  <a:moveTo>
                    <a:pt x="351319" y="236084"/>
                  </a:moveTo>
                  <a:lnTo>
                    <a:pt x="308434" y="236084"/>
                  </a:lnTo>
                  <a:lnTo>
                    <a:pt x="298247" y="238142"/>
                  </a:lnTo>
                  <a:lnTo>
                    <a:pt x="289923" y="243754"/>
                  </a:lnTo>
                  <a:lnTo>
                    <a:pt x="284308" y="252077"/>
                  </a:lnTo>
                  <a:lnTo>
                    <a:pt x="282248" y="262270"/>
                  </a:lnTo>
                  <a:lnTo>
                    <a:pt x="282248" y="265374"/>
                  </a:lnTo>
                  <a:lnTo>
                    <a:pt x="377492" y="265374"/>
                  </a:lnTo>
                  <a:lnTo>
                    <a:pt x="377492" y="262270"/>
                  </a:lnTo>
                  <a:lnTo>
                    <a:pt x="375436" y="252077"/>
                  </a:lnTo>
                  <a:lnTo>
                    <a:pt x="369829" y="243754"/>
                  </a:lnTo>
                  <a:lnTo>
                    <a:pt x="361509" y="238142"/>
                  </a:lnTo>
                  <a:lnTo>
                    <a:pt x="351319" y="236084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23"/>
            <p:cNvSpPr/>
            <p:nvPr/>
          </p:nvSpPr>
          <p:spPr>
            <a:xfrm>
              <a:off x="3771683" y="4362492"/>
              <a:ext cx="221547" cy="2215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24"/>
            <p:cNvSpPr/>
            <p:nvPr/>
          </p:nvSpPr>
          <p:spPr>
            <a:xfrm>
              <a:off x="3660583" y="3726160"/>
              <a:ext cx="443865" cy="144780"/>
            </a:xfrm>
            <a:custGeom>
              <a:avLst/>
              <a:gdLst/>
              <a:ahLst/>
              <a:cxnLst/>
              <a:rect l="l" t="t" r="r" b="b"/>
              <a:pathLst>
                <a:path w="443865" h="144779">
                  <a:moveTo>
                    <a:pt x="261579" y="0"/>
                  </a:moveTo>
                  <a:lnTo>
                    <a:pt x="182168" y="0"/>
                  </a:lnTo>
                  <a:lnTo>
                    <a:pt x="182168" y="46804"/>
                  </a:lnTo>
                  <a:lnTo>
                    <a:pt x="0" y="93370"/>
                  </a:lnTo>
                  <a:lnTo>
                    <a:pt x="0" y="144158"/>
                  </a:lnTo>
                  <a:lnTo>
                    <a:pt x="443722" y="144158"/>
                  </a:lnTo>
                  <a:lnTo>
                    <a:pt x="443722" y="93370"/>
                  </a:lnTo>
                  <a:lnTo>
                    <a:pt x="261579" y="46804"/>
                  </a:lnTo>
                  <a:lnTo>
                    <a:pt x="261579" y="0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874340" y="5572292"/>
            <a:ext cx="692989" cy="390413"/>
            <a:chOff x="2965034" y="4207110"/>
            <a:chExt cx="1145906" cy="540729"/>
          </a:xfrm>
        </p:grpSpPr>
        <p:sp>
          <p:nvSpPr>
            <p:cNvPr id="31" name="object 44"/>
            <p:cNvSpPr/>
            <p:nvPr/>
          </p:nvSpPr>
          <p:spPr>
            <a:xfrm>
              <a:off x="3788181" y="4207110"/>
              <a:ext cx="322759" cy="360699"/>
            </a:xfrm>
            <a:custGeom>
              <a:avLst/>
              <a:gdLst/>
              <a:ahLst/>
              <a:cxnLst/>
              <a:rect l="l" t="t" r="r" b="b"/>
              <a:pathLst>
                <a:path w="506095" h="572134">
                  <a:moveTo>
                    <a:pt x="505844" y="512126"/>
                  </a:moveTo>
                  <a:lnTo>
                    <a:pt x="30281" y="512126"/>
                  </a:lnTo>
                  <a:lnTo>
                    <a:pt x="71136" y="516262"/>
                  </a:lnTo>
                  <a:lnTo>
                    <a:pt x="109206" y="528120"/>
                  </a:lnTo>
                  <a:lnTo>
                    <a:pt x="143671" y="546874"/>
                  </a:lnTo>
                  <a:lnTo>
                    <a:pt x="173711" y="571697"/>
                  </a:lnTo>
                  <a:lnTo>
                    <a:pt x="505844" y="571697"/>
                  </a:lnTo>
                  <a:lnTo>
                    <a:pt x="505844" y="512126"/>
                  </a:lnTo>
                  <a:close/>
                </a:path>
                <a:path w="506095" h="572134">
                  <a:moveTo>
                    <a:pt x="235293" y="0"/>
                  </a:moveTo>
                  <a:lnTo>
                    <a:pt x="0" y="0"/>
                  </a:lnTo>
                  <a:lnTo>
                    <a:pt x="0" y="514652"/>
                  </a:lnTo>
                  <a:lnTo>
                    <a:pt x="7463" y="513626"/>
                  </a:lnTo>
                  <a:lnTo>
                    <a:pt x="14990" y="512828"/>
                  </a:lnTo>
                  <a:lnTo>
                    <a:pt x="22592" y="512311"/>
                  </a:lnTo>
                  <a:lnTo>
                    <a:pt x="30281" y="512126"/>
                  </a:lnTo>
                  <a:lnTo>
                    <a:pt x="505844" y="512126"/>
                  </a:lnTo>
                  <a:lnTo>
                    <a:pt x="505844" y="325749"/>
                  </a:lnTo>
                  <a:lnTo>
                    <a:pt x="255988" y="325749"/>
                  </a:lnTo>
                  <a:lnTo>
                    <a:pt x="228118" y="254291"/>
                  </a:lnTo>
                  <a:lnTo>
                    <a:pt x="88960" y="254291"/>
                  </a:lnTo>
                  <a:lnTo>
                    <a:pt x="88960" y="50297"/>
                  </a:lnTo>
                  <a:lnTo>
                    <a:pt x="374427" y="50297"/>
                  </a:lnTo>
                  <a:lnTo>
                    <a:pt x="365669" y="38626"/>
                  </a:lnTo>
                  <a:lnTo>
                    <a:pt x="334800" y="17084"/>
                  </a:lnTo>
                  <a:lnTo>
                    <a:pt x="292470" y="4250"/>
                  </a:lnTo>
                  <a:lnTo>
                    <a:pt x="235293" y="0"/>
                  </a:lnTo>
                  <a:close/>
                </a:path>
                <a:path w="506095" h="572134">
                  <a:moveTo>
                    <a:pt x="374427" y="50297"/>
                  </a:moveTo>
                  <a:lnTo>
                    <a:pt x="235280" y="50297"/>
                  </a:lnTo>
                  <a:lnTo>
                    <a:pt x="285534" y="53646"/>
                  </a:lnTo>
                  <a:lnTo>
                    <a:pt x="319295" y="65802"/>
                  </a:lnTo>
                  <a:lnTo>
                    <a:pt x="342426" y="89931"/>
                  </a:lnTo>
                  <a:lnTo>
                    <a:pt x="360791" y="129197"/>
                  </a:lnTo>
                  <a:lnTo>
                    <a:pt x="380256" y="186767"/>
                  </a:lnTo>
                  <a:lnTo>
                    <a:pt x="387154" y="207987"/>
                  </a:lnTo>
                  <a:lnTo>
                    <a:pt x="390805" y="219075"/>
                  </a:lnTo>
                  <a:lnTo>
                    <a:pt x="410247" y="261215"/>
                  </a:lnTo>
                  <a:lnTo>
                    <a:pt x="438152" y="299025"/>
                  </a:lnTo>
                  <a:lnTo>
                    <a:pt x="445456" y="308971"/>
                  </a:lnTo>
                  <a:lnTo>
                    <a:pt x="451752" y="318394"/>
                  </a:lnTo>
                  <a:lnTo>
                    <a:pt x="455546" y="325749"/>
                  </a:lnTo>
                  <a:lnTo>
                    <a:pt x="505844" y="325749"/>
                  </a:lnTo>
                  <a:lnTo>
                    <a:pt x="505844" y="323776"/>
                  </a:lnTo>
                  <a:lnTo>
                    <a:pt x="497420" y="297016"/>
                  </a:lnTo>
                  <a:lnTo>
                    <a:pt x="478083" y="268414"/>
                  </a:lnTo>
                  <a:lnTo>
                    <a:pt x="456731" y="240142"/>
                  </a:lnTo>
                  <a:lnTo>
                    <a:pt x="442265" y="214372"/>
                  </a:lnTo>
                  <a:lnTo>
                    <a:pt x="423375" y="156750"/>
                  </a:lnTo>
                  <a:lnTo>
                    <a:pt x="406570" y="108335"/>
                  </a:lnTo>
                  <a:lnTo>
                    <a:pt x="388464" y="69002"/>
                  </a:lnTo>
                  <a:lnTo>
                    <a:pt x="374427" y="50297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45"/>
            <p:cNvSpPr/>
            <p:nvPr/>
          </p:nvSpPr>
          <p:spPr>
            <a:xfrm>
              <a:off x="3914417" y="4589462"/>
              <a:ext cx="186691" cy="71260"/>
            </a:xfrm>
            <a:custGeom>
              <a:avLst/>
              <a:gdLst/>
              <a:ahLst/>
              <a:cxnLst/>
              <a:rect l="l" t="t" r="r" b="b"/>
              <a:pathLst>
                <a:path w="292735" h="113029">
                  <a:moveTo>
                    <a:pt x="292590" y="0"/>
                  </a:moveTo>
                  <a:lnTo>
                    <a:pt x="0" y="0"/>
                  </a:lnTo>
                  <a:lnTo>
                    <a:pt x="8411" y="20325"/>
                  </a:lnTo>
                  <a:lnTo>
                    <a:pt x="14641" y="41661"/>
                  </a:lnTo>
                  <a:lnTo>
                    <a:pt x="18510" y="63884"/>
                  </a:lnTo>
                  <a:lnTo>
                    <a:pt x="19840" y="86874"/>
                  </a:lnTo>
                  <a:lnTo>
                    <a:pt x="19707" y="93407"/>
                  </a:lnTo>
                  <a:lnTo>
                    <a:pt x="19332" y="99874"/>
                  </a:lnTo>
                  <a:lnTo>
                    <a:pt x="18753" y="106288"/>
                  </a:lnTo>
                  <a:lnTo>
                    <a:pt x="18005" y="112658"/>
                  </a:lnTo>
                  <a:lnTo>
                    <a:pt x="292590" y="112658"/>
                  </a:lnTo>
                  <a:lnTo>
                    <a:pt x="292590" y="0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46"/>
            <p:cNvSpPr/>
            <p:nvPr/>
          </p:nvSpPr>
          <p:spPr>
            <a:xfrm>
              <a:off x="3398131" y="4589462"/>
              <a:ext cx="262420" cy="45719"/>
            </a:xfrm>
            <a:custGeom>
              <a:avLst/>
              <a:gdLst/>
              <a:ahLst/>
              <a:cxnLst/>
              <a:rect l="l" t="t" r="r" b="b"/>
              <a:pathLst>
                <a:path w="411479">
                  <a:moveTo>
                    <a:pt x="0" y="0"/>
                  </a:moveTo>
                  <a:lnTo>
                    <a:pt x="411430" y="0"/>
                  </a:lnTo>
                </a:path>
              </a:pathLst>
            </a:custGeom>
            <a:ln w="56329">
              <a:solidFill>
                <a:srgbClr val="00785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47"/>
            <p:cNvSpPr/>
            <p:nvPr/>
          </p:nvSpPr>
          <p:spPr>
            <a:xfrm>
              <a:off x="3398131" y="4702120"/>
              <a:ext cx="262420" cy="45719"/>
            </a:xfrm>
            <a:custGeom>
              <a:avLst/>
              <a:gdLst/>
              <a:ahLst/>
              <a:cxnLst/>
              <a:rect l="l" t="t" r="r" b="b"/>
              <a:pathLst>
                <a:path w="411479">
                  <a:moveTo>
                    <a:pt x="0" y="0"/>
                  </a:moveTo>
                  <a:lnTo>
                    <a:pt x="411430" y="0"/>
                  </a:lnTo>
                </a:path>
              </a:pathLst>
            </a:custGeom>
            <a:ln w="56329">
              <a:solidFill>
                <a:srgbClr val="00785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object 48"/>
            <p:cNvSpPr/>
            <p:nvPr/>
          </p:nvSpPr>
          <p:spPr>
            <a:xfrm>
              <a:off x="2965034" y="4562659"/>
              <a:ext cx="182653" cy="180548"/>
            </a:xfrm>
            <a:custGeom>
              <a:avLst/>
              <a:gdLst/>
              <a:ahLst/>
              <a:cxnLst/>
              <a:rect l="l" t="t" r="r" b="b"/>
              <a:pathLst>
                <a:path w="286385" h="286384">
                  <a:moveTo>
                    <a:pt x="142990" y="0"/>
                  </a:moveTo>
                  <a:lnTo>
                    <a:pt x="97794" y="7288"/>
                  </a:lnTo>
                  <a:lnTo>
                    <a:pt x="58542" y="27583"/>
                  </a:lnTo>
                  <a:lnTo>
                    <a:pt x="27588" y="58531"/>
                  </a:lnTo>
                  <a:lnTo>
                    <a:pt x="7289" y="97776"/>
                  </a:lnTo>
                  <a:lnTo>
                    <a:pt x="0" y="142965"/>
                  </a:lnTo>
                  <a:lnTo>
                    <a:pt x="7289" y="188153"/>
                  </a:lnTo>
                  <a:lnTo>
                    <a:pt x="27588" y="227399"/>
                  </a:lnTo>
                  <a:lnTo>
                    <a:pt x="58542" y="258346"/>
                  </a:lnTo>
                  <a:lnTo>
                    <a:pt x="97794" y="278642"/>
                  </a:lnTo>
                  <a:lnTo>
                    <a:pt x="142990" y="285930"/>
                  </a:lnTo>
                  <a:lnTo>
                    <a:pt x="188174" y="278642"/>
                  </a:lnTo>
                  <a:lnTo>
                    <a:pt x="227418" y="258346"/>
                  </a:lnTo>
                  <a:lnTo>
                    <a:pt x="258368" y="227399"/>
                  </a:lnTo>
                  <a:lnTo>
                    <a:pt x="268881" y="207072"/>
                  </a:lnTo>
                  <a:lnTo>
                    <a:pt x="142990" y="207072"/>
                  </a:lnTo>
                  <a:lnTo>
                    <a:pt x="118057" y="202025"/>
                  </a:lnTo>
                  <a:lnTo>
                    <a:pt x="97677" y="188273"/>
                  </a:lnTo>
                  <a:lnTo>
                    <a:pt x="83927" y="167893"/>
                  </a:lnTo>
                  <a:lnTo>
                    <a:pt x="78883" y="142965"/>
                  </a:lnTo>
                  <a:lnTo>
                    <a:pt x="83927" y="118033"/>
                  </a:lnTo>
                  <a:lnTo>
                    <a:pt x="97677" y="97644"/>
                  </a:lnTo>
                  <a:lnTo>
                    <a:pt x="118057" y="83883"/>
                  </a:lnTo>
                  <a:lnTo>
                    <a:pt x="142990" y="78833"/>
                  </a:lnTo>
                  <a:lnTo>
                    <a:pt x="268868" y="78833"/>
                  </a:lnTo>
                  <a:lnTo>
                    <a:pt x="258368" y="58531"/>
                  </a:lnTo>
                  <a:lnTo>
                    <a:pt x="227418" y="27583"/>
                  </a:lnTo>
                  <a:lnTo>
                    <a:pt x="188174" y="7288"/>
                  </a:lnTo>
                  <a:lnTo>
                    <a:pt x="142990" y="0"/>
                  </a:lnTo>
                  <a:close/>
                </a:path>
                <a:path w="286385" h="286384">
                  <a:moveTo>
                    <a:pt x="268868" y="78833"/>
                  </a:moveTo>
                  <a:lnTo>
                    <a:pt x="142990" y="78833"/>
                  </a:lnTo>
                  <a:lnTo>
                    <a:pt x="167921" y="83883"/>
                  </a:lnTo>
                  <a:lnTo>
                    <a:pt x="188296" y="97644"/>
                  </a:lnTo>
                  <a:lnTo>
                    <a:pt x="202042" y="118033"/>
                  </a:lnTo>
                  <a:lnTo>
                    <a:pt x="207084" y="142965"/>
                  </a:lnTo>
                  <a:lnTo>
                    <a:pt x="202042" y="167893"/>
                  </a:lnTo>
                  <a:lnTo>
                    <a:pt x="188296" y="188273"/>
                  </a:lnTo>
                  <a:lnTo>
                    <a:pt x="167921" y="202025"/>
                  </a:lnTo>
                  <a:lnTo>
                    <a:pt x="142990" y="207072"/>
                  </a:lnTo>
                  <a:lnTo>
                    <a:pt x="268881" y="207072"/>
                  </a:lnTo>
                  <a:lnTo>
                    <a:pt x="278666" y="188153"/>
                  </a:lnTo>
                  <a:lnTo>
                    <a:pt x="285955" y="142965"/>
                  </a:lnTo>
                  <a:lnTo>
                    <a:pt x="278666" y="97776"/>
                  </a:lnTo>
                  <a:lnTo>
                    <a:pt x="268868" y="78833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49"/>
            <p:cNvSpPr/>
            <p:nvPr/>
          </p:nvSpPr>
          <p:spPr>
            <a:xfrm>
              <a:off x="3181590" y="4562666"/>
              <a:ext cx="182640" cy="180549"/>
            </a:xfrm>
            <a:custGeom>
              <a:avLst/>
              <a:gdLst/>
              <a:ahLst/>
              <a:cxnLst/>
              <a:rect l="l" t="t" r="r" b="b"/>
              <a:pathLst>
                <a:path w="286385" h="286384">
                  <a:moveTo>
                    <a:pt x="142965" y="0"/>
                  </a:moveTo>
                  <a:lnTo>
                    <a:pt x="97781" y="7288"/>
                  </a:lnTo>
                  <a:lnTo>
                    <a:pt x="58536" y="27583"/>
                  </a:lnTo>
                  <a:lnTo>
                    <a:pt x="27587" y="58531"/>
                  </a:lnTo>
                  <a:lnTo>
                    <a:pt x="7289" y="97776"/>
                  </a:lnTo>
                  <a:lnTo>
                    <a:pt x="0" y="142965"/>
                  </a:lnTo>
                  <a:lnTo>
                    <a:pt x="7289" y="188153"/>
                  </a:lnTo>
                  <a:lnTo>
                    <a:pt x="27587" y="227399"/>
                  </a:lnTo>
                  <a:lnTo>
                    <a:pt x="58536" y="258346"/>
                  </a:lnTo>
                  <a:lnTo>
                    <a:pt x="97781" y="278642"/>
                  </a:lnTo>
                  <a:lnTo>
                    <a:pt x="142965" y="285930"/>
                  </a:lnTo>
                  <a:lnTo>
                    <a:pt x="188161" y="278642"/>
                  </a:lnTo>
                  <a:lnTo>
                    <a:pt x="227413" y="258346"/>
                  </a:lnTo>
                  <a:lnTo>
                    <a:pt x="258366" y="227399"/>
                  </a:lnTo>
                  <a:lnTo>
                    <a:pt x="268880" y="207072"/>
                  </a:lnTo>
                  <a:lnTo>
                    <a:pt x="142965" y="207072"/>
                  </a:lnTo>
                  <a:lnTo>
                    <a:pt x="118037" y="202025"/>
                  </a:lnTo>
                  <a:lnTo>
                    <a:pt x="97657" y="188273"/>
                  </a:lnTo>
                  <a:lnTo>
                    <a:pt x="83904" y="167893"/>
                  </a:lnTo>
                  <a:lnTo>
                    <a:pt x="78858" y="142965"/>
                  </a:lnTo>
                  <a:lnTo>
                    <a:pt x="83904" y="118033"/>
                  </a:lnTo>
                  <a:lnTo>
                    <a:pt x="97657" y="97644"/>
                  </a:lnTo>
                  <a:lnTo>
                    <a:pt x="118037" y="83883"/>
                  </a:lnTo>
                  <a:lnTo>
                    <a:pt x="142965" y="78833"/>
                  </a:lnTo>
                  <a:lnTo>
                    <a:pt x="268867" y="78833"/>
                  </a:lnTo>
                  <a:lnTo>
                    <a:pt x="258366" y="58531"/>
                  </a:lnTo>
                  <a:lnTo>
                    <a:pt x="227413" y="27583"/>
                  </a:lnTo>
                  <a:lnTo>
                    <a:pt x="188161" y="7288"/>
                  </a:lnTo>
                  <a:lnTo>
                    <a:pt x="142965" y="0"/>
                  </a:lnTo>
                  <a:close/>
                </a:path>
                <a:path w="286385" h="286384">
                  <a:moveTo>
                    <a:pt x="268867" y="78833"/>
                  </a:moveTo>
                  <a:lnTo>
                    <a:pt x="142965" y="78833"/>
                  </a:lnTo>
                  <a:lnTo>
                    <a:pt x="167898" y="83883"/>
                  </a:lnTo>
                  <a:lnTo>
                    <a:pt x="188278" y="97644"/>
                  </a:lnTo>
                  <a:lnTo>
                    <a:pt x="202027" y="118033"/>
                  </a:lnTo>
                  <a:lnTo>
                    <a:pt x="207072" y="142965"/>
                  </a:lnTo>
                  <a:lnTo>
                    <a:pt x="202027" y="167893"/>
                  </a:lnTo>
                  <a:lnTo>
                    <a:pt x="188278" y="188273"/>
                  </a:lnTo>
                  <a:lnTo>
                    <a:pt x="167898" y="202025"/>
                  </a:lnTo>
                  <a:lnTo>
                    <a:pt x="142965" y="207072"/>
                  </a:lnTo>
                  <a:lnTo>
                    <a:pt x="268880" y="207072"/>
                  </a:lnTo>
                  <a:lnTo>
                    <a:pt x="278665" y="188153"/>
                  </a:lnTo>
                  <a:lnTo>
                    <a:pt x="285955" y="142965"/>
                  </a:lnTo>
                  <a:lnTo>
                    <a:pt x="278665" y="97776"/>
                  </a:lnTo>
                  <a:lnTo>
                    <a:pt x="268867" y="78833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50"/>
            <p:cNvSpPr/>
            <p:nvPr/>
          </p:nvSpPr>
          <p:spPr>
            <a:xfrm>
              <a:off x="3723031" y="4551368"/>
              <a:ext cx="182640" cy="180549"/>
            </a:xfrm>
            <a:custGeom>
              <a:avLst/>
              <a:gdLst/>
              <a:ahLst/>
              <a:cxnLst/>
              <a:rect l="l" t="t" r="r" b="b"/>
              <a:pathLst>
                <a:path w="286385" h="286384">
                  <a:moveTo>
                    <a:pt x="142952" y="0"/>
                  </a:moveTo>
                  <a:lnTo>
                    <a:pt x="67909" y="21396"/>
                  </a:lnTo>
                  <a:lnTo>
                    <a:pt x="32193" y="52668"/>
                  </a:lnTo>
                  <a:lnTo>
                    <a:pt x="8551" y="94185"/>
                  </a:lnTo>
                  <a:lnTo>
                    <a:pt x="0" y="142965"/>
                  </a:lnTo>
                  <a:lnTo>
                    <a:pt x="7288" y="188153"/>
                  </a:lnTo>
                  <a:lnTo>
                    <a:pt x="27582" y="227399"/>
                  </a:lnTo>
                  <a:lnTo>
                    <a:pt x="58528" y="258346"/>
                  </a:lnTo>
                  <a:lnTo>
                    <a:pt x="97770" y="278642"/>
                  </a:lnTo>
                  <a:lnTo>
                    <a:pt x="142952" y="285930"/>
                  </a:lnTo>
                  <a:lnTo>
                    <a:pt x="192763" y="276987"/>
                  </a:lnTo>
                  <a:lnTo>
                    <a:pt x="234877" y="252317"/>
                  </a:lnTo>
                  <a:lnTo>
                    <a:pt x="266122" y="215158"/>
                  </a:lnTo>
                  <a:lnTo>
                    <a:pt x="269120" y="207072"/>
                  </a:lnTo>
                  <a:lnTo>
                    <a:pt x="142952" y="207072"/>
                  </a:lnTo>
                  <a:lnTo>
                    <a:pt x="118026" y="202025"/>
                  </a:lnTo>
                  <a:lnTo>
                    <a:pt x="97650" y="188273"/>
                  </a:lnTo>
                  <a:lnTo>
                    <a:pt x="83902" y="167893"/>
                  </a:lnTo>
                  <a:lnTo>
                    <a:pt x="78858" y="142965"/>
                  </a:lnTo>
                  <a:lnTo>
                    <a:pt x="81326" y="125448"/>
                  </a:lnTo>
                  <a:lnTo>
                    <a:pt x="112683" y="86799"/>
                  </a:lnTo>
                  <a:lnTo>
                    <a:pt x="142952" y="78833"/>
                  </a:lnTo>
                  <a:lnTo>
                    <a:pt x="268847" y="78833"/>
                  </a:lnTo>
                  <a:lnTo>
                    <a:pt x="258349" y="58531"/>
                  </a:lnTo>
                  <a:lnTo>
                    <a:pt x="227401" y="27583"/>
                  </a:lnTo>
                  <a:lnTo>
                    <a:pt x="188152" y="7288"/>
                  </a:lnTo>
                  <a:lnTo>
                    <a:pt x="142952" y="0"/>
                  </a:lnTo>
                  <a:close/>
                </a:path>
                <a:path w="286385" h="286384">
                  <a:moveTo>
                    <a:pt x="268847" y="78833"/>
                  </a:moveTo>
                  <a:lnTo>
                    <a:pt x="142952" y="78833"/>
                  </a:lnTo>
                  <a:lnTo>
                    <a:pt x="167890" y="83883"/>
                  </a:lnTo>
                  <a:lnTo>
                    <a:pt x="188278" y="97644"/>
                  </a:lnTo>
                  <a:lnTo>
                    <a:pt x="202036" y="118033"/>
                  </a:lnTo>
                  <a:lnTo>
                    <a:pt x="207084" y="142965"/>
                  </a:lnTo>
                  <a:lnTo>
                    <a:pt x="206713" y="149757"/>
                  </a:lnTo>
                  <a:lnTo>
                    <a:pt x="178337" y="196354"/>
                  </a:lnTo>
                  <a:lnTo>
                    <a:pt x="142952" y="207072"/>
                  </a:lnTo>
                  <a:lnTo>
                    <a:pt x="269120" y="207072"/>
                  </a:lnTo>
                  <a:lnTo>
                    <a:pt x="283329" y="168748"/>
                  </a:lnTo>
                  <a:lnTo>
                    <a:pt x="285930" y="142965"/>
                  </a:lnTo>
                  <a:lnTo>
                    <a:pt x="278643" y="97776"/>
                  </a:lnTo>
                  <a:lnTo>
                    <a:pt x="268847" y="78833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51"/>
            <p:cNvSpPr/>
            <p:nvPr/>
          </p:nvSpPr>
          <p:spPr>
            <a:xfrm>
              <a:off x="2972326" y="4240735"/>
              <a:ext cx="773488" cy="291441"/>
            </a:xfrm>
            <a:custGeom>
              <a:avLst/>
              <a:gdLst/>
              <a:ahLst/>
              <a:cxnLst/>
              <a:rect l="l" t="t" r="r" b="b"/>
              <a:pathLst>
                <a:path w="1212850" h="462279">
                  <a:moveTo>
                    <a:pt x="173674" y="0"/>
                  </a:moveTo>
                  <a:lnTo>
                    <a:pt x="0" y="0"/>
                  </a:lnTo>
                  <a:lnTo>
                    <a:pt x="0" y="461979"/>
                  </a:lnTo>
                  <a:lnTo>
                    <a:pt x="1212226" y="461979"/>
                  </a:lnTo>
                  <a:lnTo>
                    <a:pt x="1212226" y="288895"/>
                  </a:lnTo>
                  <a:lnTo>
                    <a:pt x="56341" y="288895"/>
                  </a:lnTo>
                  <a:lnTo>
                    <a:pt x="56341" y="232566"/>
                  </a:lnTo>
                  <a:lnTo>
                    <a:pt x="1212226" y="232566"/>
                  </a:lnTo>
                  <a:lnTo>
                    <a:pt x="1212226" y="176237"/>
                  </a:lnTo>
                  <a:lnTo>
                    <a:pt x="56329" y="176237"/>
                  </a:lnTo>
                  <a:lnTo>
                    <a:pt x="56329" y="119895"/>
                  </a:lnTo>
                  <a:lnTo>
                    <a:pt x="1212226" y="119895"/>
                  </a:lnTo>
                  <a:lnTo>
                    <a:pt x="1212226" y="64257"/>
                  </a:lnTo>
                  <a:lnTo>
                    <a:pt x="218732" y="64257"/>
                  </a:lnTo>
                  <a:lnTo>
                    <a:pt x="173674" y="0"/>
                  </a:lnTo>
                  <a:close/>
                </a:path>
                <a:path w="1212850" h="462279">
                  <a:moveTo>
                    <a:pt x="345313" y="232566"/>
                  </a:moveTo>
                  <a:lnTo>
                    <a:pt x="288971" y="232566"/>
                  </a:lnTo>
                  <a:lnTo>
                    <a:pt x="288971" y="288895"/>
                  </a:lnTo>
                  <a:lnTo>
                    <a:pt x="345313" y="288895"/>
                  </a:lnTo>
                  <a:lnTo>
                    <a:pt x="345313" y="232566"/>
                  </a:lnTo>
                  <a:close/>
                </a:path>
                <a:path w="1212850" h="462279">
                  <a:moveTo>
                    <a:pt x="634296" y="232566"/>
                  </a:moveTo>
                  <a:lnTo>
                    <a:pt x="577930" y="232566"/>
                  </a:lnTo>
                  <a:lnTo>
                    <a:pt x="577930" y="288895"/>
                  </a:lnTo>
                  <a:lnTo>
                    <a:pt x="634296" y="288895"/>
                  </a:lnTo>
                  <a:lnTo>
                    <a:pt x="634296" y="232566"/>
                  </a:lnTo>
                  <a:close/>
                </a:path>
                <a:path w="1212850" h="462279">
                  <a:moveTo>
                    <a:pt x="923243" y="232566"/>
                  </a:moveTo>
                  <a:lnTo>
                    <a:pt x="866913" y="232566"/>
                  </a:lnTo>
                  <a:lnTo>
                    <a:pt x="866913" y="288895"/>
                  </a:lnTo>
                  <a:lnTo>
                    <a:pt x="923243" y="288895"/>
                  </a:lnTo>
                  <a:lnTo>
                    <a:pt x="923243" y="232566"/>
                  </a:lnTo>
                  <a:close/>
                </a:path>
                <a:path w="1212850" h="462279">
                  <a:moveTo>
                    <a:pt x="1212226" y="232566"/>
                  </a:moveTo>
                  <a:lnTo>
                    <a:pt x="1155872" y="232566"/>
                  </a:lnTo>
                  <a:lnTo>
                    <a:pt x="1155872" y="288895"/>
                  </a:lnTo>
                  <a:lnTo>
                    <a:pt x="1212226" y="288895"/>
                  </a:lnTo>
                  <a:lnTo>
                    <a:pt x="1212226" y="232566"/>
                  </a:lnTo>
                  <a:close/>
                </a:path>
                <a:path w="1212850" h="462279">
                  <a:moveTo>
                    <a:pt x="345313" y="119895"/>
                  </a:moveTo>
                  <a:lnTo>
                    <a:pt x="288971" y="119895"/>
                  </a:lnTo>
                  <a:lnTo>
                    <a:pt x="288971" y="176237"/>
                  </a:lnTo>
                  <a:lnTo>
                    <a:pt x="345313" y="176237"/>
                  </a:lnTo>
                  <a:lnTo>
                    <a:pt x="345313" y="119895"/>
                  </a:lnTo>
                  <a:close/>
                </a:path>
                <a:path w="1212850" h="462279">
                  <a:moveTo>
                    <a:pt x="634284" y="119895"/>
                  </a:moveTo>
                  <a:lnTo>
                    <a:pt x="577942" y="119895"/>
                  </a:lnTo>
                  <a:lnTo>
                    <a:pt x="577942" y="176237"/>
                  </a:lnTo>
                  <a:lnTo>
                    <a:pt x="634284" y="176237"/>
                  </a:lnTo>
                  <a:lnTo>
                    <a:pt x="634284" y="119895"/>
                  </a:lnTo>
                  <a:close/>
                </a:path>
                <a:path w="1212850" h="462279">
                  <a:moveTo>
                    <a:pt x="923243" y="119895"/>
                  </a:moveTo>
                  <a:lnTo>
                    <a:pt x="866913" y="119895"/>
                  </a:lnTo>
                  <a:lnTo>
                    <a:pt x="866913" y="176237"/>
                  </a:lnTo>
                  <a:lnTo>
                    <a:pt x="923243" y="176237"/>
                  </a:lnTo>
                  <a:lnTo>
                    <a:pt x="923243" y="119895"/>
                  </a:lnTo>
                  <a:close/>
                </a:path>
                <a:path w="1212850" h="462279">
                  <a:moveTo>
                    <a:pt x="1212226" y="119895"/>
                  </a:moveTo>
                  <a:lnTo>
                    <a:pt x="1155885" y="119895"/>
                  </a:lnTo>
                  <a:lnTo>
                    <a:pt x="1155885" y="176237"/>
                  </a:lnTo>
                  <a:lnTo>
                    <a:pt x="1212226" y="176237"/>
                  </a:lnTo>
                  <a:lnTo>
                    <a:pt x="1212226" y="119895"/>
                  </a:lnTo>
                  <a:close/>
                </a:path>
                <a:path w="1212850" h="462279">
                  <a:moveTo>
                    <a:pt x="1212226" y="0"/>
                  </a:moveTo>
                  <a:lnTo>
                    <a:pt x="1038552" y="0"/>
                  </a:lnTo>
                  <a:lnTo>
                    <a:pt x="993494" y="64257"/>
                  </a:lnTo>
                  <a:lnTo>
                    <a:pt x="1212226" y="64257"/>
                  </a:lnTo>
                  <a:lnTo>
                    <a:pt x="1212226" y="0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805101" y="4847678"/>
            <a:ext cx="831587" cy="433792"/>
            <a:chOff x="5218745" y="5088794"/>
            <a:chExt cx="865118" cy="522937"/>
          </a:xfrm>
        </p:grpSpPr>
        <p:sp>
          <p:nvSpPr>
            <p:cNvPr id="40" name="object 8"/>
            <p:cNvSpPr/>
            <p:nvPr/>
          </p:nvSpPr>
          <p:spPr>
            <a:xfrm>
              <a:off x="5651242" y="5177210"/>
              <a:ext cx="432621" cy="29309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9"/>
            <p:cNvSpPr/>
            <p:nvPr/>
          </p:nvSpPr>
          <p:spPr>
            <a:xfrm>
              <a:off x="5218745" y="5088794"/>
              <a:ext cx="578485" cy="429895"/>
            </a:xfrm>
            <a:custGeom>
              <a:avLst/>
              <a:gdLst/>
              <a:ahLst/>
              <a:cxnLst/>
              <a:rect l="l" t="t" r="r" b="b"/>
              <a:pathLst>
                <a:path w="578485" h="429895">
                  <a:moveTo>
                    <a:pt x="495390" y="298960"/>
                  </a:moveTo>
                  <a:lnTo>
                    <a:pt x="163898" y="298960"/>
                  </a:lnTo>
                  <a:lnTo>
                    <a:pt x="214619" y="309225"/>
                  </a:lnTo>
                  <a:lnTo>
                    <a:pt x="256082" y="337202"/>
                  </a:lnTo>
                  <a:lnTo>
                    <a:pt x="284059" y="378664"/>
                  </a:lnTo>
                  <a:lnTo>
                    <a:pt x="294324" y="429385"/>
                  </a:lnTo>
                  <a:lnTo>
                    <a:pt x="364977" y="429385"/>
                  </a:lnTo>
                  <a:lnTo>
                    <a:pt x="375242" y="378664"/>
                  </a:lnTo>
                  <a:lnTo>
                    <a:pt x="403217" y="337202"/>
                  </a:lnTo>
                  <a:lnTo>
                    <a:pt x="444676" y="309225"/>
                  </a:lnTo>
                  <a:lnTo>
                    <a:pt x="495390" y="298960"/>
                  </a:lnTo>
                  <a:close/>
                </a:path>
                <a:path w="578485" h="429895">
                  <a:moveTo>
                    <a:pt x="351394" y="0"/>
                  </a:moveTo>
                  <a:lnTo>
                    <a:pt x="150391" y="0"/>
                  </a:lnTo>
                  <a:lnTo>
                    <a:pt x="150391" y="144422"/>
                  </a:lnTo>
                  <a:lnTo>
                    <a:pt x="47232" y="144422"/>
                  </a:lnTo>
                  <a:lnTo>
                    <a:pt x="0" y="189053"/>
                  </a:lnTo>
                  <a:lnTo>
                    <a:pt x="0" y="335977"/>
                  </a:lnTo>
                  <a:lnTo>
                    <a:pt x="46440" y="372755"/>
                  </a:lnTo>
                  <a:lnTo>
                    <a:pt x="66438" y="342814"/>
                  </a:lnTo>
                  <a:lnTo>
                    <a:pt x="93724" y="319493"/>
                  </a:lnTo>
                  <a:lnTo>
                    <a:pt x="126732" y="304354"/>
                  </a:lnTo>
                  <a:lnTo>
                    <a:pt x="163898" y="298960"/>
                  </a:lnTo>
                  <a:lnTo>
                    <a:pt x="577892" y="298960"/>
                  </a:lnTo>
                  <a:lnTo>
                    <a:pt x="577892" y="252444"/>
                  </a:lnTo>
                  <a:lnTo>
                    <a:pt x="567481" y="246363"/>
                  </a:lnTo>
                  <a:lnTo>
                    <a:pt x="58239" y="246363"/>
                  </a:lnTo>
                  <a:lnTo>
                    <a:pt x="58239" y="209497"/>
                  </a:lnTo>
                  <a:lnTo>
                    <a:pt x="485132" y="209497"/>
                  </a:lnTo>
                  <a:lnTo>
                    <a:pt x="476303" y="191026"/>
                  </a:lnTo>
                  <a:lnTo>
                    <a:pt x="301611" y="191026"/>
                  </a:lnTo>
                  <a:lnTo>
                    <a:pt x="250886" y="143103"/>
                  </a:lnTo>
                  <a:lnTo>
                    <a:pt x="216923" y="143103"/>
                  </a:lnTo>
                  <a:lnTo>
                    <a:pt x="216923" y="36865"/>
                  </a:lnTo>
                  <a:lnTo>
                    <a:pt x="400838" y="36865"/>
                  </a:lnTo>
                  <a:lnTo>
                    <a:pt x="393723" y="22115"/>
                  </a:lnTo>
                  <a:lnTo>
                    <a:pt x="382505" y="10441"/>
                  </a:lnTo>
                  <a:lnTo>
                    <a:pt x="368092" y="2763"/>
                  </a:lnTo>
                  <a:lnTo>
                    <a:pt x="351394" y="0"/>
                  </a:lnTo>
                  <a:close/>
                </a:path>
                <a:path w="578485" h="429895">
                  <a:moveTo>
                    <a:pt x="577892" y="298960"/>
                  </a:moveTo>
                  <a:lnTo>
                    <a:pt x="495390" y="298960"/>
                  </a:lnTo>
                  <a:lnTo>
                    <a:pt x="518312" y="300978"/>
                  </a:lnTo>
                  <a:lnTo>
                    <a:pt x="539934" y="306797"/>
                  </a:lnTo>
                  <a:lnTo>
                    <a:pt x="559910" y="316071"/>
                  </a:lnTo>
                  <a:lnTo>
                    <a:pt x="577892" y="328450"/>
                  </a:lnTo>
                  <a:lnTo>
                    <a:pt x="577892" y="298960"/>
                  </a:lnTo>
                  <a:close/>
                </a:path>
                <a:path w="578485" h="429895">
                  <a:moveTo>
                    <a:pt x="131958" y="209497"/>
                  </a:moveTo>
                  <a:lnTo>
                    <a:pt x="95104" y="209497"/>
                  </a:lnTo>
                  <a:lnTo>
                    <a:pt x="95104" y="246363"/>
                  </a:lnTo>
                  <a:lnTo>
                    <a:pt x="131958" y="246363"/>
                  </a:lnTo>
                  <a:lnTo>
                    <a:pt x="131958" y="209497"/>
                  </a:lnTo>
                  <a:close/>
                </a:path>
                <a:path w="578485" h="429895">
                  <a:moveTo>
                    <a:pt x="205677" y="209497"/>
                  </a:moveTo>
                  <a:lnTo>
                    <a:pt x="168824" y="209497"/>
                  </a:lnTo>
                  <a:lnTo>
                    <a:pt x="168824" y="246363"/>
                  </a:lnTo>
                  <a:lnTo>
                    <a:pt x="205677" y="246363"/>
                  </a:lnTo>
                  <a:lnTo>
                    <a:pt x="205677" y="209497"/>
                  </a:lnTo>
                  <a:close/>
                </a:path>
                <a:path w="578485" h="429895">
                  <a:moveTo>
                    <a:pt x="485132" y="209497"/>
                  </a:moveTo>
                  <a:lnTo>
                    <a:pt x="242543" y="209497"/>
                  </a:lnTo>
                  <a:lnTo>
                    <a:pt x="242543" y="246363"/>
                  </a:lnTo>
                  <a:lnTo>
                    <a:pt x="567481" y="246363"/>
                  </a:lnTo>
                  <a:lnTo>
                    <a:pt x="562211" y="243284"/>
                  </a:lnTo>
                  <a:lnTo>
                    <a:pt x="501283" y="243284"/>
                  </a:lnTo>
                  <a:lnTo>
                    <a:pt x="485132" y="209497"/>
                  </a:lnTo>
                  <a:close/>
                </a:path>
                <a:path w="578485" h="429895">
                  <a:moveTo>
                    <a:pt x="379929" y="36865"/>
                  </a:moveTo>
                  <a:lnTo>
                    <a:pt x="341669" y="36865"/>
                  </a:lnTo>
                  <a:lnTo>
                    <a:pt x="384465" y="191026"/>
                  </a:lnTo>
                  <a:lnTo>
                    <a:pt x="422713" y="191026"/>
                  </a:lnTo>
                  <a:lnTo>
                    <a:pt x="379929" y="36865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"/>
            <p:cNvSpPr/>
            <p:nvPr/>
          </p:nvSpPr>
          <p:spPr>
            <a:xfrm>
              <a:off x="5289083" y="5424613"/>
              <a:ext cx="187118" cy="1871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1"/>
            <p:cNvSpPr/>
            <p:nvPr/>
          </p:nvSpPr>
          <p:spPr>
            <a:xfrm>
              <a:off x="5620588" y="5424613"/>
              <a:ext cx="187106" cy="1871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812483" y="6331062"/>
            <a:ext cx="785388" cy="390413"/>
            <a:chOff x="9737481" y="1124049"/>
            <a:chExt cx="1800897" cy="790199"/>
          </a:xfrm>
        </p:grpSpPr>
        <p:sp>
          <p:nvSpPr>
            <p:cNvPr id="45" name="object 27"/>
            <p:cNvSpPr/>
            <p:nvPr/>
          </p:nvSpPr>
          <p:spPr>
            <a:xfrm>
              <a:off x="9737481" y="1834873"/>
              <a:ext cx="533400" cy="79375"/>
            </a:xfrm>
            <a:custGeom>
              <a:avLst/>
              <a:gdLst/>
              <a:ahLst/>
              <a:cxnLst/>
              <a:rect l="l" t="t" r="r" b="b"/>
              <a:pathLst>
                <a:path w="533400" h="79375">
                  <a:moveTo>
                    <a:pt x="492374" y="0"/>
                  </a:moveTo>
                  <a:lnTo>
                    <a:pt x="40936" y="0"/>
                  </a:lnTo>
                  <a:lnTo>
                    <a:pt x="0" y="39454"/>
                  </a:lnTo>
                  <a:lnTo>
                    <a:pt x="0" y="78896"/>
                  </a:lnTo>
                  <a:lnTo>
                    <a:pt x="533298" y="78896"/>
                  </a:lnTo>
                  <a:lnTo>
                    <a:pt x="533298" y="39454"/>
                  </a:lnTo>
                  <a:lnTo>
                    <a:pt x="492374" y="0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8"/>
            <p:cNvSpPr/>
            <p:nvPr/>
          </p:nvSpPr>
          <p:spPr>
            <a:xfrm>
              <a:off x="9782758" y="1194734"/>
              <a:ext cx="443230" cy="600710"/>
            </a:xfrm>
            <a:custGeom>
              <a:avLst/>
              <a:gdLst/>
              <a:ahLst/>
              <a:cxnLst/>
              <a:rect l="l" t="t" r="r" b="b"/>
              <a:pathLst>
                <a:path w="443229" h="600709">
                  <a:moveTo>
                    <a:pt x="265009" y="0"/>
                  </a:moveTo>
                  <a:lnTo>
                    <a:pt x="177745" y="0"/>
                  </a:lnTo>
                  <a:lnTo>
                    <a:pt x="177745" y="52094"/>
                  </a:lnTo>
                  <a:lnTo>
                    <a:pt x="0" y="130890"/>
                  </a:lnTo>
                  <a:lnTo>
                    <a:pt x="0" y="600685"/>
                  </a:lnTo>
                  <a:lnTo>
                    <a:pt x="442755" y="600685"/>
                  </a:lnTo>
                  <a:lnTo>
                    <a:pt x="442755" y="529202"/>
                  </a:lnTo>
                  <a:lnTo>
                    <a:pt x="40924" y="529202"/>
                  </a:lnTo>
                  <a:lnTo>
                    <a:pt x="40924" y="489735"/>
                  </a:lnTo>
                  <a:lnTo>
                    <a:pt x="442755" y="489735"/>
                  </a:lnTo>
                  <a:lnTo>
                    <a:pt x="442755" y="418265"/>
                  </a:lnTo>
                  <a:lnTo>
                    <a:pt x="40924" y="418265"/>
                  </a:lnTo>
                  <a:lnTo>
                    <a:pt x="40924" y="378811"/>
                  </a:lnTo>
                  <a:lnTo>
                    <a:pt x="442755" y="378811"/>
                  </a:lnTo>
                  <a:lnTo>
                    <a:pt x="442755" y="307316"/>
                  </a:lnTo>
                  <a:lnTo>
                    <a:pt x="40924" y="307316"/>
                  </a:lnTo>
                  <a:lnTo>
                    <a:pt x="40924" y="267861"/>
                  </a:lnTo>
                  <a:lnTo>
                    <a:pt x="442755" y="267861"/>
                  </a:lnTo>
                  <a:lnTo>
                    <a:pt x="442755" y="196366"/>
                  </a:lnTo>
                  <a:lnTo>
                    <a:pt x="40924" y="196366"/>
                  </a:lnTo>
                  <a:lnTo>
                    <a:pt x="40924" y="156912"/>
                  </a:lnTo>
                  <a:lnTo>
                    <a:pt x="442755" y="156912"/>
                  </a:lnTo>
                  <a:lnTo>
                    <a:pt x="442755" y="130890"/>
                  </a:lnTo>
                  <a:lnTo>
                    <a:pt x="265009" y="52094"/>
                  </a:lnTo>
                  <a:lnTo>
                    <a:pt x="265009" y="0"/>
                  </a:lnTo>
                  <a:close/>
                </a:path>
                <a:path w="443229" h="600709">
                  <a:moveTo>
                    <a:pt x="442755" y="489735"/>
                  </a:moveTo>
                  <a:lnTo>
                    <a:pt x="401830" y="489735"/>
                  </a:lnTo>
                  <a:lnTo>
                    <a:pt x="401830" y="529202"/>
                  </a:lnTo>
                  <a:lnTo>
                    <a:pt x="442755" y="529202"/>
                  </a:lnTo>
                  <a:lnTo>
                    <a:pt x="442755" y="489735"/>
                  </a:lnTo>
                  <a:close/>
                </a:path>
                <a:path w="443229" h="600709">
                  <a:moveTo>
                    <a:pt x="442755" y="378811"/>
                  </a:moveTo>
                  <a:lnTo>
                    <a:pt x="401830" y="378811"/>
                  </a:lnTo>
                  <a:lnTo>
                    <a:pt x="401830" y="418265"/>
                  </a:lnTo>
                  <a:lnTo>
                    <a:pt x="442755" y="418265"/>
                  </a:lnTo>
                  <a:lnTo>
                    <a:pt x="442755" y="378811"/>
                  </a:lnTo>
                  <a:close/>
                </a:path>
                <a:path w="443229" h="600709">
                  <a:moveTo>
                    <a:pt x="442755" y="267861"/>
                  </a:moveTo>
                  <a:lnTo>
                    <a:pt x="401830" y="267861"/>
                  </a:lnTo>
                  <a:lnTo>
                    <a:pt x="401830" y="307316"/>
                  </a:lnTo>
                  <a:lnTo>
                    <a:pt x="442755" y="307316"/>
                  </a:lnTo>
                  <a:lnTo>
                    <a:pt x="442755" y="267861"/>
                  </a:lnTo>
                  <a:close/>
                </a:path>
                <a:path w="443229" h="600709">
                  <a:moveTo>
                    <a:pt x="442755" y="156912"/>
                  </a:moveTo>
                  <a:lnTo>
                    <a:pt x="401830" y="156912"/>
                  </a:lnTo>
                  <a:lnTo>
                    <a:pt x="401830" y="196366"/>
                  </a:lnTo>
                  <a:lnTo>
                    <a:pt x="442755" y="196366"/>
                  </a:lnTo>
                  <a:lnTo>
                    <a:pt x="442755" y="156912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9"/>
            <p:cNvSpPr/>
            <p:nvPr/>
          </p:nvSpPr>
          <p:spPr>
            <a:xfrm>
              <a:off x="10371225" y="1834873"/>
              <a:ext cx="533400" cy="79375"/>
            </a:xfrm>
            <a:custGeom>
              <a:avLst/>
              <a:gdLst/>
              <a:ahLst/>
              <a:cxnLst/>
              <a:rect l="l" t="t" r="r" b="b"/>
              <a:pathLst>
                <a:path w="533400" h="79375">
                  <a:moveTo>
                    <a:pt x="492374" y="0"/>
                  </a:moveTo>
                  <a:lnTo>
                    <a:pt x="40949" y="0"/>
                  </a:lnTo>
                  <a:lnTo>
                    <a:pt x="0" y="39454"/>
                  </a:lnTo>
                  <a:lnTo>
                    <a:pt x="0" y="78896"/>
                  </a:lnTo>
                  <a:lnTo>
                    <a:pt x="533298" y="78896"/>
                  </a:lnTo>
                  <a:lnTo>
                    <a:pt x="533298" y="39454"/>
                  </a:lnTo>
                  <a:lnTo>
                    <a:pt x="492374" y="0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0"/>
            <p:cNvSpPr/>
            <p:nvPr/>
          </p:nvSpPr>
          <p:spPr>
            <a:xfrm>
              <a:off x="10416507" y="1194736"/>
              <a:ext cx="443230" cy="600710"/>
            </a:xfrm>
            <a:custGeom>
              <a:avLst/>
              <a:gdLst/>
              <a:ahLst/>
              <a:cxnLst/>
              <a:rect l="l" t="t" r="r" b="b"/>
              <a:pathLst>
                <a:path w="443230" h="600709">
                  <a:moveTo>
                    <a:pt x="265009" y="0"/>
                  </a:moveTo>
                  <a:lnTo>
                    <a:pt x="177732" y="0"/>
                  </a:lnTo>
                  <a:lnTo>
                    <a:pt x="177732" y="52082"/>
                  </a:lnTo>
                  <a:lnTo>
                    <a:pt x="0" y="130890"/>
                  </a:lnTo>
                  <a:lnTo>
                    <a:pt x="0" y="600685"/>
                  </a:lnTo>
                  <a:lnTo>
                    <a:pt x="442755" y="600685"/>
                  </a:lnTo>
                  <a:lnTo>
                    <a:pt x="442755" y="529202"/>
                  </a:lnTo>
                  <a:lnTo>
                    <a:pt x="40936" y="529202"/>
                  </a:lnTo>
                  <a:lnTo>
                    <a:pt x="40936" y="489735"/>
                  </a:lnTo>
                  <a:lnTo>
                    <a:pt x="442755" y="489735"/>
                  </a:lnTo>
                  <a:lnTo>
                    <a:pt x="442755" y="418265"/>
                  </a:lnTo>
                  <a:lnTo>
                    <a:pt x="40936" y="418265"/>
                  </a:lnTo>
                  <a:lnTo>
                    <a:pt x="40936" y="378798"/>
                  </a:lnTo>
                  <a:lnTo>
                    <a:pt x="442755" y="378798"/>
                  </a:lnTo>
                  <a:lnTo>
                    <a:pt x="442755" y="307303"/>
                  </a:lnTo>
                  <a:lnTo>
                    <a:pt x="40936" y="307303"/>
                  </a:lnTo>
                  <a:lnTo>
                    <a:pt x="40936" y="267849"/>
                  </a:lnTo>
                  <a:lnTo>
                    <a:pt x="442755" y="267849"/>
                  </a:lnTo>
                  <a:lnTo>
                    <a:pt x="442755" y="196366"/>
                  </a:lnTo>
                  <a:lnTo>
                    <a:pt x="40936" y="196366"/>
                  </a:lnTo>
                  <a:lnTo>
                    <a:pt x="40936" y="156912"/>
                  </a:lnTo>
                  <a:lnTo>
                    <a:pt x="442755" y="156912"/>
                  </a:lnTo>
                  <a:lnTo>
                    <a:pt x="442755" y="130890"/>
                  </a:lnTo>
                  <a:lnTo>
                    <a:pt x="265009" y="52082"/>
                  </a:lnTo>
                  <a:lnTo>
                    <a:pt x="265009" y="0"/>
                  </a:lnTo>
                  <a:close/>
                </a:path>
                <a:path w="443230" h="600709">
                  <a:moveTo>
                    <a:pt x="442755" y="489735"/>
                  </a:moveTo>
                  <a:lnTo>
                    <a:pt x="401830" y="489735"/>
                  </a:lnTo>
                  <a:lnTo>
                    <a:pt x="401830" y="529202"/>
                  </a:lnTo>
                  <a:lnTo>
                    <a:pt x="442755" y="529202"/>
                  </a:lnTo>
                  <a:lnTo>
                    <a:pt x="442755" y="489735"/>
                  </a:lnTo>
                  <a:close/>
                </a:path>
                <a:path w="443230" h="600709">
                  <a:moveTo>
                    <a:pt x="442755" y="378798"/>
                  </a:moveTo>
                  <a:lnTo>
                    <a:pt x="401830" y="378798"/>
                  </a:lnTo>
                  <a:lnTo>
                    <a:pt x="401830" y="418265"/>
                  </a:lnTo>
                  <a:lnTo>
                    <a:pt x="442755" y="418265"/>
                  </a:lnTo>
                  <a:lnTo>
                    <a:pt x="442755" y="378798"/>
                  </a:lnTo>
                  <a:close/>
                </a:path>
                <a:path w="443230" h="600709">
                  <a:moveTo>
                    <a:pt x="442755" y="267849"/>
                  </a:moveTo>
                  <a:lnTo>
                    <a:pt x="401830" y="267849"/>
                  </a:lnTo>
                  <a:lnTo>
                    <a:pt x="401830" y="307303"/>
                  </a:lnTo>
                  <a:lnTo>
                    <a:pt x="442755" y="307303"/>
                  </a:lnTo>
                  <a:lnTo>
                    <a:pt x="442755" y="267849"/>
                  </a:lnTo>
                  <a:close/>
                </a:path>
                <a:path w="443230" h="600709">
                  <a:moveTo>
                    <a:pt x="442755" y="156912"/>
                  </a:moveTo>
                  <a:lnTo>
                    <a:pt x="401830" y="156912"/>
                  </a:lnTo>
                  <a:lnTo>
                    <a:pt x="401830" y="196366"/>
                  </a:lnTo>
                  <a:lnTo>
                    <a:pt x="442755" y="196366"/>
                  </a:lnTo>
                  <a:lnTo>
                    <a:pt x="442755" y="156912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1"/>
            <p:cNvSpPr/>
            <p:nvPr/>
          </p:nvSpPr>
          <p:spPr>
            <a:xfrm>
              <a:off x="11004978" y="1834873"/>
              <a:ext cx="533400" cy="79375"/>
            </a:xfrm>
            <a:custGeom>
              <a:avLst/>
              <a:gdLst/>
              <a:ahLst/>
              <a:cxnLst/>
              <a:rect l="l" t="t" r="r" b="b"/>
              <a:pathLst>
                <a:path w="533400" h="79375">
                  <a:moveTo>
                    <a:pt x="492361" y="0"/>
                  </a:moveTo>
                  <a:lnTo>
                    <a:pt x="40949" y="0"/>
                  </a:lnTo>
                  <a:lnTo>
                    <a:pt x="0" y="39454"/>
                  </a:lnTo>
                  <a:lnTo>
                    <a:pt x="0" y="78908"/>
                  </a:lnTo>
                  <a:lnTo>
                    <a:pt x="533311" y="78908"/>
                  </a:lnTo>
                  <a:lnTo>
                    <a:pt x="533311" y="39454"/>
                  </a:lnTo>
                  <a:lnTo>
                    <a:pt x="492361" y="0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2"/>
            <p:cNvSpPr/>
            <p:nvPr/>
          </p:nvSpPr>
          <p:spPr>
            <a:xfrm>
              <a:off x="11050264" y="1194736"/>
              <a:ext cx="443230" cy="600710"/>
            </a:xfrm>
            <a:custGeom>
              <a:avLst/>
              <a:gdLst/>
              <a:ahLst/>
              <a:cxnLst/>
              <a:rect l="l" t="t" r="r" b="b"/>
              <a:pathLst>
                <a:path w="443230" h="600709">
                  <a:moveTo>
                    <a:pt x="265009" y="0"/>
                  </a:moveTo>
                  <a:lnTo>
                    <a:pt x="177732" y="0"/>
                  </a:lnTo>
                  <a:lnTo>
                    <a:pt x="177732" y="52082"/>
                  </a:lnTo>
                  <a:lnTo>
                    <a:pt x="0" y="130890"/>
                  </a:lnTo>
                  <a:lnTo>
                    <a:pt x="0" y="600685"/>
                  </a:lnTo>
                  <a:lnTo>
                    <a:pt x="442767" y="600685"/>
                  </a:lnTo>
                  <a:lnTo>
                    <a:pt x="442767" y="529202"/>
                  </a:lnTo>
                  <a:lnTo>
                    <a:pt x="40936" y="529202"/>
                  </a:lnTo>
                  <a:lnTo>
                    <a:pt x="40936" y="489735"/>
                  </a:lnTo>
                  <a:lnTo>
                    <a:pt x="442767" y="489735"/>
                  </a:lnTo>
                  <a:lnTo>
                    <a:pt x="442767" y="418265"/>
                  </a:lnTo>
                  <a:lnTo>
                    <a:pt x="40936" y="418265"/>
                  </a:lnTo>
                  <a:lnTo>
                    <a:pt x="40936" y="378798"/>
                  </a:lnTo>
                  <a:lnTo>
                    <a:pt x="442767" y="378798"/>
                  </a:lnTo>
                  <a:lnTo>
                    <a:pt x="442767" y="307303"/>
                  </a:lnTo>
                  <a:lnTo>
                    <a:pt x="40936" y="307303"/>
                  </a:lnTo>
                  <a:lnTo>
                    <a:pt x="40936" y="267849"/>
                  </a:lnTo>
                  <a:lnTo>
                    <a:pt x="442767" y="267849"/>
                  </a:lnTo>
                  <a:lnTo>
                    <a:pt x="442767" y="196366"/>
                  </a:lnTo>
                  <a:lnTo>
                    <a:pt x="40936" y="196366"/>
                  </a:lnTo>
                  <a:lnTo>
                    <a:pt x="40936" y="156912"/>
                  </a:lnTo>
                  <a:lnTo>
                    <a:pt x="442767" y="156912"/>
                  </a:lnTo>
                  <a:lnTo>
                    <a:pt x="442767" y="130890"/>
                  </a:lnTo>
                  <a:lnTo>
                    <a:pt x="265009" y="52082"/>
                  </a:lnTo>
                  <a:lnTo>
                    <a:pt x="265009" y="0"/>
                  </a:lnTo>
                  <a:close/>
                </a:path>
                <a:path w="443230" h="600709">
                  <a:moveTo>
                    <a:pt x="442767" y="489735"/>
                  </a:moveTo>
                  <a:lnTo>
                    <a:pt x="401818" y="489735"/>
                  </a:lnTo>
                  <a:lnTo>
                    <a:pt x="401818" y="529202"/>
                  </a:lnTo>
                  <a:lnTo>
                    <a:pt x="442767" y="529202"/>
                  </a:lnTo>
                  <a:lnTo>
                    <a:pt x="442767" y="489735"/>
                  </a:lnTo>
                  <a:close/>
                </a:path>
                <a:path w="443230" h="600709">
                  <a:moveTo>
                    <a:pt x="442767" y="378798"/>
                  </a:moveTo>
                  <a:lnTo>
                    <a:pt x="401818" y="378798"/>
                  </a:lnTo>
                  <a:lnTo>
                    <a:pt x="401818" y="418265"/>
                  </a:lnTo>
                  <a:lnTo>
                    <a:pt x="442767" y="418265"/>
                  </a:lnTo>
                  <a:lnTo>
                    <a:pt x="442767" y="378798"/>
                  </a:lnTo>
                  <a:close/>
                </a:path>
                <a:path w="443230" h="600709">
                  <a:moveTo>
                    <a:pt x="442767" y="267849"/>
                  </a:moveTo>
                  <a:lnTo>
                    <a:pt x="401818" y="267849"/>
                  </a:lnTo>
                  <a:lnTo>
                    <a:pt x="401818" y="307303"/>
                  </a:lnTo>
                  <a:lnTo>
                    <a:pt x="442767" y="307303"/>
                  </a:lnTo>
                  <a:lnTo>
                    <a:pt x="442767" y="267849"/>
                  </a:lnTo>
                  <a:close/>
                </a:path>
                <a:path w="443230" h="600709">
                  <a:moveTo>
                    <a:pt x="442767" y="156912"/>
                  </a:moveTo>
                  <a:lnTo>
                    <a:pt x="401818" y="156912"/>
                  </a:lnTo>
                  <a:lnTo>
                    <a:pt x="401818" y="196366"/>
                  </a:lnTo>
                  <a:lnTo>
                    <a:pt x="442767" y="196366"/>
                  </a:lnTo>
                  <a:lnTo>
                    <a:pt x="442767" y="156912"/>
                  </a:lnTo>
                  <a:close/>
                </a:path>
              </a:pathLst>
            </a:custGeom>
            <a:solidFill>
              <a:srgbClr val="007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33"/>
            <p:cNvSpPr/>
            <p:nvPr/>
          </p:nvSpPr>
          <p:spPr>
            <a:xfrm>
              <a:off x="9782760" y="1124049"/>
              <a:ext cx="1710689" cy="0"/>
            </a:xfrm>
            <a:custGeom>
              <a:avLst/>
              <a:gdLst/>
              <a:ahLst/>
              <a:cxnLst/>
              <a:rect l="l" t="t" r="r" b="b"/>
              <a:pathLst>
                <a:path w="1710690">
                  <a:moveTo>
                    <a:pt x="0" y="0"/>
                  </a:moveTo>
                  <a:lnTo>
                    <a:pt x="1710268" y="0"/>
                  </a:lnTo>
                </a:path>
              </a:pathLst>
            </a:custGeom>
            <a:ln w="50901">
              <a:solidFill>
                <a:srgbClr val="007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108567" y="1468271"/>
            <a:ext cx="595551" cy="595551"/>
          </a:xfrm>
          <a:prstGeom prst="ellipse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Freeform 36"/>
          <p:cNvSpPr>
            <a:spLocks noChangeArrowheads="1"/>
          </p:cNvSpPr>
          <p:nvPr/>
        </p:nvSpPr>
        <p:spPr bwMode="auto">
          <a:xfrm>
            <a:off x="4218163" y="1568342"/>
            <a:ext cx="385704" cy="385704"/>
          </a:xfrm>
          <a:custGeom>
            <a:avLst/>
            <a:gdLst>
              <a:gd name="T0" fmla="*/ 39678193 w 602"/>
              <a:gd name="T1" fmla="*/ 78442719 h 602"/>
              <a:gd name="T2" fmla="*/ 39678193 w 602"/>
              <a:gd name="T3" fmla="*/ 78442719 h 602"/>
              <a:gd name="T4" fmla="*/ 0 w 602"/>
              <a:gd name="T5" fmla="*/ 39678193 h 602"/>
              <a:gd name="T6" fmla="*/ 39678193 w 602"/>
              <a:gd name="T7" fmla="*/ 0 h 602"/>
              <a:gd name="T8" fmla="*/ 78442719 w 602"/>
              <a:gd name="T9" fmla="*/ 39678193 h 602"/>
              <a:gd name="T10" fmla="*/ 39678193 w 602"/>
              <a:gd name="T11" fmla="*/ 78442719 h 602"/>
              <a:gd name="T12" fmla="*/ 39678193 w 602"/>
              <a:gd name="T13" fmla="*/ 7439751 h 602"/>
              <a:gd name="T14" fmla="*/ 39678193 w 602"/>
              <a:gd name="T15" fmla="*/ 7439751 h 602"/>
              <a:gd name="T16" fmla="*/ 7439751 w 602"/>
              <a:gd name="T17" fmla="*/ 39678193 h 602"/>
              <a:gd name="T18" fmla="*/ 39678193 w 602"/>
              <a:gd name="T19" fmla="*/ 71133388 h 602"/>
              <a:gd name="T20" fmla="*/ 71002968 w 602"/>
              <a:gd name="T21" fmla="*/ 39678193 h 602"/>
              <a:gd name="T22" fmla="*/ 39678193 w 602"/>
              <a:gd name="T23" fmla="*/ 7439751 h 602"/>
              <a:gd name="T24" fmla="*/ 50772248 w 602"/>
              <a:gd name="T25" fmla="*/ 42549612 h 602"/>
              <a:gd name="T26" fmla="*/ 50772248 w 602"/>
              <a:gd name="T27" fmla="*/ 42549612 h 602"/>
              <a:gd name="T28" fmla="*/ 31324775 w 602"/>
              <a:gd name="T29" fmla="*/ 54426914 h 602"/>
              <a:gd name="T30" fmla="*/ 31324775 w 602"/>
              <a:gd name="T31" fmla="*/ 54426914 h 602"/>
              <a:gd name="T32" fmla="*/ 31324775 w 602"/>
              <a:gd name="T33" fmla="*/ 55340580 h 602"/>
              <a:gd name="T34" fmla="*/ 31324775 w 602"/>
              <a:gd name="T35" fmla="*/ 55340580 h 602"/>
              <a:gd name="T36" fmla="*/ 30411109 w 602"/>
              <a:gd name="T37" fmla="*/ 55340580 h 602"/>
              <a:gd name="T38" fmla="*/ 30411109 w 602"/>
              <a:gd name="T39" fmla="*/ 55340580 h 602"/>
              <a:gd name="T40" fmla="*/ 30411109 w 602"/>
              <a:gd name="T41" fmla="*/ 55340580 h 602"/>
              <a:gd name="T42" fmla="*/ 30411109 w 602"/>
              <a:gd name="T43" fmla="*/ 55340580 h 602"/>
              <a:gd name="T44" fmla="*/ 30411109 w 602"/>
              <a:gd name="T45" fmla="*/ 55340580 h 602"/>
              <a:gd name="T46" fmla="*/ 30411109 w 602"/>
              <a:gd name="T47" fmla="*/ 55340580 h 602"/>
              <a:gd name="T48" fmla="*/ 29497442 w 602"/>
              <a:gd name="T49" fmla="*/ 55340580 h 602"/>
              <a:gd name="T50" fmla="*/ 29497442 w 602"/>
              <a:gd name="T51" fmla="*/ 55340580 h 602"/>
              <a:gd name="T52" fmla="*/ 29497442 w 602"/>
              <a:gd name="T53" fmla="*/ 55340580 h 602"/>
              <a:gd name="T54" fmla="*/ 25843138 w 602"/>
              <a:gd name="T55" fmla="*/ 51685915 h 602"/>
              <a:gd name="T56" fmla="*/ 25843138 w 602"/>
              <a:gd name="T57" fmla="*/ 51685915 h 602"/>
              <a:gd name="T58" fmla="*/ 25843138 w 602"/>
              <a:gd name="T59" fmla="*/ 51685915 h 602"/>
              <a:gd name="T60" fmla="*/ 25843138 w 602"/>
              <a:gd name="T61" fmla="*/ 26756804 h 602"/>
              <a:gd name="T62" fmla="*/ 25843138 w 602"/>
              <a:gd name="T63" fmla="*/ 26756804 h 602"/>
              <a:gd name="T64" fmla="*/ 29497442 w 602"/>
              <a:gd name="T65" fmla="*/ 23102139 h 602"/>
              <a:gd name="T66" fmla="*/ 31324775 w 602"/>
              <a:gd name="T67" fmla="*/ 24015805 h 602"/>
              <a:gd name="T68" fmla="*/ 50772248 w 602"/>
              <a:gd name="T69" fmla="*/ 36023527 h 602"/>
              <a:gd name="T70" fmla="*/ 52599581 w 602"/>
              <a:gd name="T71" fmla="*/ 39678193 h 602"/>
              <a:gd name="T72" fmla="*/ 50772248 w 602"/>
              <a:gd name="T73" fmla="*/ 42549612 h 6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02" h="602">
                <a:moveTo>
                  <a:pt x="304" y="601"/>
                </a:moveTo>
                <a:lnTo>
                  <a:pt x="304" y="601"/>
                </a:lnTo>
                <a:cubicBezTo>
                  <a:pt x="134" y="601"/>
                  <a:pt x="0" y="467"/>
                  <a:pt x="0" y="304"/>
                </a:cubicBezTo>
                <a:cubicBezTo>
                  <a:pt x="0" y="135"/>
                  <a:pt x="134" y="0"/>
                  <a:pt x="304" y="0"/>
                </a:cubicBezTo>
                <a:cubicBezTo>
                  <a:pt x="467" y="0"/>
                  <a:pt x="601" y="135"/>
                  <a:pt x="601" y="304"/>
                </a:cubicBezTo>
                <a:cubicBezTo>
                  <a:pt x="601" y="467"/>
                  <a:pt x="467" y="601"/>
                  <a:pt x="304" y="601"/>
                </a:cubicBezTo>
                <a:close/>
                <a:moveTo>
                  <a:pt x="304" y="57"/>
                </a:moveTo>
                <a:lnTo>
                  <a:pt x="304" y="57"/>
                </a:lnTo>
                <a:cubicBezTo>
                  <a:pt x="170" y="57"/>
                  <a:pt x="57" y="170"/>
                  <a:pt x="57" y="304"/>
                </a:cubicBezTo>
                <a:cubicBezTo>
                  <a:pt x="57" y="439"/>
                  <a:pt x="170" y="545"/>
                  <a:pt x="304" y="545"/>
                </a:cubicBezTo>
                <a:cubicBezTo>
                  <a:pt x="438" y="545"/>
                  <a:pt x="544" y="439"/>
                  <a:pt x="544" y="304"/>
                </a:cubicBezTo>
                <a:cubicBezTo>
                  <a:pt x="544" y="170"/>
                  <a:pt x="438" y="57"/>
                  <a:pt x="304" y="57"/>
                </a:cubicBezTo>
                <a:close/>
                <a:moveTo>
                  <a:pt x="389" y="326"/>
                </a:moveTo>
                <a:lnTo>
                  <a:pt x="389" y="326"/>
                </a:lnTo>
                <a:cubicBezTo>
                  <a:pt x="240" y="417"/>
                  <a:pt x="240" y="417"/>
                  <a:pt x="240" y="417"/>
                </a:cubicBezTo>
                <a:lnTo>
                  <a:pt x="240" y="424"/>
                </a:lnTo>
                <a:cubicBezTo>
                  <a:pt x="233" y="424"/>
                  <a:pt x="233" y="424"/>
                  <a:pt x="233" y="424"/>
                </a:cubicBezTo>
                <a:cubicBezTo>
                  <a:pt x="226" y="424"/>
                  <a:pt x="226" y="424"/>
                  <a:pt x="226" y="424"/>
                </a:cubicBezTo>
                <a:cubicBezTo>
                  <a:pt x="212" y="424"/>
                  <a:pt x="198" y="410"/>
                  <a:pt x="198" y="396"/>
                </a:cubicBezTo>
                <a:cubicBezTo>
                  <a:pt x="198" y="205"/>
                  <a:pt x="198" y="205"/>
                  <a:pt x="198" y="205"/>
                </a:cubicBezTo>
                <a:cubicBezTo>
                  <a:pt x="198" y="191"/>
                  <a:pt x="212" y="177"/>
                  <a:pt x="226" y="177"/>
                </a:cubicBezTo>
                <a:cubicBezTo>
                  <a:pt x="233" y="177"/>
                  <a:pt x="240" y="184"/>
                  <a:pt x="240" y="184"/>
                </a:cubicBezTo>
                <a:cubicBezTo>
                  <a:pt x="389" y="276"/>
                  <a:pt x="389" y="276"/>
                  <a:pt x="389" y="276"/>
                </a:cubicBezTo>
                <a:cubicBezTo>
                  <a:pt x="403" y="283"/>
                  <a:pt x="403" y="290"/>
                  <a:pt x="403" y="304"/>
                </a:cubicBezTo>
                <a:cubicBezTo>
                  <a:pt x="403" y="311"/>
                  <a:pt x="403" y="318"/>
                  <a:pt x="389" y="32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759379" y="1968119"/>
            <a:ext cx="1282679" cy="41823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500"/>
              </a:rPr>
              <a:t>Аванс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Museo Sans Cyrl 50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883638" y="1966406"/>
            <a:ext cx="1282679" cy="41823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500"/>
              </a:rPr>
              <a:t>Отсрочка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Museo Sans Cyrl 500"/>
            </a:endParaRPr>
          </a:p>
        </p:txBody>
      </p:sp>
      <p:sp>
        <p:nvSpPr>
          <p:cNvPr id="60" name="Freeform 95"/>
          <p:cNvSpPr>
            <a:spLocks noChangeArrowheads="1"/>
          </p:cNvSpPr>
          <p:nvPr/>
        </p:nvSpPr>
        <p:spPr bwMode="auto">
          <a:xfrm>
            <a:off x="6281505" y="1541885"/>
            <a:ext cx="435962" cy="387522"/>
          </a:xfrm>
          <a:custGeom>
            <a:avLst/>
            <a:gdLst>
              <a:gd name="T0" fmla="*/ 114802 w 462"/>
              <a:gd name="T1" fmla="*/ 0 h 409"/>
              <a:gd name="T2" fmla="*/ 114802 w 462"/>
              <a:gd name="T3" fmla="*/ 0 h 409"/>
              <a:gd name="T4" fmla="*/ 27695 w 462"/>
              <a:gd name="T5" fmla="*/ 91504 h 409"/>
              <a:gd name="T6" fmla="*/ 0 w 462"/>
              <a:gd name="T7" fmla="*/ 91504 h 409"/>
              <a:gd name="T8" fmla="*/ 39756 w 462"/>
              <a:gd name="T9" fmla="*/ 134801 h 409"/>
              <a:gd name="T10" fmla="*/ 79512 w 462"/>
              <a:gd name="T11" fmla="*/ 91504 h 409"/>
              <a:gd name="T12" fmla="*/ 47350 w 462"/>
              <a:gd name="T13" fmla="*/ 91504 h 409"/>
              <a:gd name="T14" fmla="*/ 114802 w 462"/>
              <a:gd name="T15" fmla="*/ 23657 h 409"/>
              <a:gd name="T16" fmla="*/ 185827 w 462"/>
              <a:gd name="T17" fmla="*/ 91504 h 409"/>
              <a:gd name="T18" fmla="*/ 114802 w 462"/>
              <a:gd name="T19" fmla="*/ 162476 h 409"/>
              <a:gd name="T20" fmla="*/ 75492 w 462"/>
              <a:gd name="T21" fmla="*/ 146407 h 409"/>
              <a:gd name="T22" fmla="*/ 59411 w 462"/>
              <a:gd name="T23" fmla="*/ 162476 h 409"/>
              <a:gd name="T24" fmla="*/ 114802 w 462"/>
              <a:gd name="T25" fmla="*/ 182116 h 409"/>
              <a:gd name="T26" fmla="*/ 205928 w 462"/>
              <a:gd name="T27" fmla="*/ 91504 h 409"/>
              <a:gd name="T28" fmla="*/ 114802 w 462"/>
              <a:gd name="T29" fmla="*/ 0 h 409"/>
              <a:gd name="T30" fmla="*/ 107208 w 462"/>
              <a:gd name="T31" fmla="*/ 43743 h 409"/>
              <a:gd name="T32" fmla="*/ 107208 w 462"/>
              <a:gd name="T33" fmla="*/ 43743 h 409"/>
              <a:gd name="T34" fmla="*/ 107208 w 462"/>
              <a:gd name="T35" fmla="*/ 95075 h 409"/>
              <a:gd name="T36" fmla="*/ 142497 w 462"/>
              <a:gd name="T37" fmla="*/ 130784 h 409"/>
              <a:gd name="T38" fmla="*/ 154558 w 462"/>
              <a:gd name="T39" fmla="*/ 118732 h 409"/>
              <a:gd name="T40" fmla="*/ 122842 w 462"/>
              <a:gd name="T41" fmla="*/ 91504 h 409"/>
              <a:gd name="T42" fmla="*/ 122842 w 462"/>
              <a:gd name="T43" fmla="*/ 43743 h 409"/>
              <a:gd name="T44" fmla="*/ 107208 w 462"/>
              <a:gd name="T45" fmla="*/ 43743 h 40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62" h="409">
                <a:moveTo>
                  <a:pt x="257" y="0"/>
                </a:moveTo>
                <a:lnTo>
                  <a:pt x="257" y="0"/>
                </a:lnTo>
                <a:cubicBezTo>
                  <a:pt x="151" y="0"/>
                  <a:pt x="62" y="89"/>
                  <a:pt x="62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89" y="302"/>
                  <a:pt x="89" y="302"/>
                  <a:pt x="89" y="302"/>
                </a:cubicBezTo>
                <a:cubicBezTo>
                  <a:pt x="178" y="205"/>
                  <a:pt x="178" y="205"/>
                  <a:pt x="178" y="205"/>
                </a:cubicBezTo>
                <a:cubicBezTo>
                  <a:pt x="106" y="205"/>
                  <a:pt x="106" y="205"/>
                  <a:pt x="106" y="205"/>
                </a:cubicBezTo>
                <a:cubicBezTo>
                  <a:pt x="115" y="124"/>
                  <a:pt x="178" y="53"/>
                  <a:pt x="257" y="53"/>
                </a:cubicBezTo>
                <a:cubicBezTo>
                  <a:pt x="346" y="53"/>
                  <a:pt x="416" y="124"/>
                  <a:pt x="416" y="205"/>
                </a:cubicBezTo>
                <a:cubicBezTo>
                  <a:pt x="416" y="293"/>
                  <a:pt x="346" y="364"/>
                  <a:pt x="257" y="364"/>
                </a:cubicBezTo>
                <a:cubicBezTo>
                  <a:pt x="231" y="364"/>
                  <a:pt x="196" y="346"/>
                  <a:pt x="169" y="328"/>
                </a:cubicBezTo>
                <a:cubicBezTo>
                  <a:pt x="133" y="364"/>
                  <a:pt x="133" y="364"/>
                  <a:pt x="133" y="364"/>
                </a:cubicBezTo>
                <a:cubicBezTo>
                  <a:pt x="169" y="391"/>
                  <a:pt x="213" y="408"/>
                  <a:pt x="257" y="408"/>
                </a:cubicBezTo>
                <a:cubicBezTo>
                  <a:pt x="372" y="408"/>
                  <a:pt x="461" y="319"/>
                  <a:pt x="461" y="205"/>
                </a:cubicBezTo>
                <a:cubicBezTo>
                  <a:pt x="461" y="98"/>
                  <a:pt x="372" y="0"/>
                  <a:pt x="257" y="0"/>
                </a:cubicBezTo>
                <a:close/>
                <a:moveTo>
                  <a:pt x="240" y="98"/>
                </a:moveTo>
                <a:lnTo>
                  <a:pt x="240" y="98"/>
                </a:lnTo>
                <a:cubicBezTo>
                  <a:pt x="240" y="213"/>
                  <a:pt x="240" y="213"/>
                  <a:pt x="240" y="213"/>
                </a:cubicBezTo>
                <a:cubicBezTo>
                  <a:pt x="319" y="293"/>
                  <a:pt x="319" y="293"/>
                  <a:pt x="319" y="293"/>
                </a:cubicBezTo>
                <a:cubicBezTo>
                  <a:pt x="346" y="266"/>
                  <a:pt x="346" y="266"/>
                  <a:pt x="346" y="266"/>
                </a:cubicBezTo>
                <a:cubicBezTo>
                  <a:pt x="275" y="205"/>
                  <a:pt x="275" y="205"/>
                  <a:pt x="275" y="205"/>
                </a:cubicBezTo>
                <a:cubicBezTo>
                  <a:pt x="275" y="98"/>
                  <a:pt x="275" y="98"/>
                  <a:pt x="275" y="98"/>
                </a:cubicBezTo>
                <a:lnTo>
                  <a:pt x="240" y="9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bevel/>
            <a:headEnd/>
            <a:tailEnd/>
          </a:ln>
          <a:effectLst/>
        </p:spPr>
        <p:txBody>
          <a:bodyPr wrap="none" lIns="34290" tIns="17145" rIns="34290" bIns="17145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832615" y="1947862"/>
            <a:ext cx="1603365" cy="41823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500"/>
              </a:rPr>
              <a:t>Вид графика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Museo Sans Cyrl 50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9947146" y="1951258"/>
            <a:ext cx="1282679" cy="41823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500"/>
              </a:rPr>
              <a:t>Срок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Museo Sans Cyrl 500"/>
            </a:endParaRPr>
          </a:p>
        </p:txBody>
      </p:sp>
      <p:sp>
        <p:nvSpPr>
          <p:cNvPr id="67" name="Freeform 75"/>
          <p:cNvSpPr>
            <a:spLocks noChangeArrowheads="1"/>
          </p:cNvSpPr>
          <p:nvPr/>
        </p:nvSpPr>
        <p:spPr bwMode="auto">
          <a:xfrm>
            <a:off x="8387997" y="1544598"/>
            <a:ext cx="392813" cy="362719"/>
          </a:xfrm>
          <a:custGeom>
            <a:avLst/>
            <a:gdLst>
              <a:gd name="T0" fmla="*/ 74657633 w 602"/>
              <a:gd name="T1" fmla="*/ 66362244 h 510"/>
              <a:gd name="T2" fmla="*/ 74657633 w 602"/>
              <a:gd name="T3" fmla="*/ 66362244 h 510"/>
              <a:gd name="T4" fmla="*/ 3654665 w 602"/>
              <a:gd name="T5" fmla="*/ 66362244 h 510"/>
              <a:gd name="T6" fmla="*/ 0 w 602"/>
              <a:gd name="T7" fmla="*/ 62711741 h 510"/>
              <a:gd name="T8" fmla="*/ 0 w 602"/>
              <a:gd name="T9" fmla="*/ 3650503 h 510"/>
              <a:gd name="T10" fmla="*/ 3654665 w 602"/>
              <a:gd name="T11" fmla="*/ 0 h 510"/>
              <a:gd name="T12" fmla="*/ 7308970 w 602"/>
              <a:gd name="T13" fmla="*/ 3650503 h 510"/>
              <a:gd name="T14" fmla="*/ 7308970 w 602"/>
              <a:gd name="T15" fmla="*/ 50717076 h 510"/>
              <a:gd name="T16" fmla="*/ 7308970 w 602"/>
              <a:gd name="T17" fmla="*/ 50717076 h 510"/>
              <a:gd name="T18" fmla="*/ 7308970 w 602"/>
              <a:gd name="T19" fmla="*/ 58930528 h 510"/>
              <a:gd name="T20" fmla="*/ 74657633 w 602"/>
              <a:gd name="T21" fmla="*/ 58930528 h 510"/>
              <a:gd name="T22" fmla="*/ 78442719 w 602"/>
              <a:gd name="T23" fmla="*/ 62711741 h 510"/>
              <a:gd name="T24" fmla="*/ 74657633 w 602"/>
              <a:gd name="T25" fmla="*/ 66362244 h 510"/>
              <a:gd name="T26" fmla="*/ 66434636 w 602"/>
              <a:gd name="T27" fmla="*/ 55280025 h 510"/>
              <a:gd name="T28" fmla="*/ 66434636 w 602"/>
              <a:gd name="T29" fmla="*/ 55280025 h 510"/>
              <a:gd name="T30" fmla="*/ 58995246 w 602"/>
              <a:gd name="T31" fmla="*/ 55280025 h 510"/>
              <a:gd name="T32" fmla="*/ 55340580 w 602"/>
              <a:gd name="T33" fmla="*/ 51629522 h 510"/>
              <a:gd name="T34" fmla="*/ 55340580 w 602"/>
              <a:gd name="T35" fmla="*/ 25814941 h 510"/>
              <a:gd name="T36" fmla="*/ 58995246 w 602"/>
              <a:gd name="T37" fmla="*/ 22164077 h 510"/>
              <a:gd name="T38" fmla="*/ 66434636 w 602"/>
              <a:gd name="T39" fmla="*/ 22164077 h 510"/>
              <a:gd name="T40" fmla="*/ 70089301 w 602"/>
              <a:gd name="T41" fmla="*/ 25814941 h 510"/>
              <a:gd name="T42" fmla="*/ 70089301 w 602"/>
              <a:gd name="T43" fmla="*/ 51629522 h 510"/>
              <a:gd name="T44" fmla="*/ 66434636 w 602"/>
              <a:gd name="T45" fmla="*/ 55280025 h 510"/>
              <a:gd name="T46" fmla="*/ 45159830 w 602"/>
              <a:gd name="T47" fmla="*/ 55280025 h 510"/>
              <a:gd name="T48" fmla="*/ 45159830 w 602"/>
              <a:gd name="T49" fmla="*/ 55280025 h 510"/>
              <a:gd name="T50" fmla="*/ 37850860 w 602"/>
              <a:gd name="T51" fmla="*/ 55280025 h 510"/>
              <a:gd name="T52" fmla="*/ 34065774 w 602"/>
              <a:gd name="T53" fmla="*/ 51629522 h 510"/>
              <a:gd name="T54" fmla="*/ 34065774 w 602"/>
              <a:gd name="T55" fmla="*/ 11082219 h 510"/>
              <a:gd name="T56" fmla="*/ 37850860 w 602"/>
              <a:gd name="T57" fmla="*/ 7431355 h 510"/>
              <a:gd name="T58" fmla="*/ 45159830 w 602"/>
              <a:gd name="T59" fmla="*/ 7431355 h 510"/>
              <a:gd name="T60" fmla="*/ 48814495 w 602"/>
              <a:gd name="T61" fmla="*/ 11082219 h 510"/>
              <a:gd name="T62" fmla="*/ 48814495 w 602"/>
              <a:gd name="T63" fmla="*/ 51629522 h 510"/>
              <a:gd name="T64" fmla="*/ 45159830 w 602"/>
              <a:gd name="T65" fmla="*/ 55280025 h 510"/>
              <a:gd name="T66" fmla="*/ 24929472 w 602"/>
              <a:gd name="T67" fmla="*/ 55280025 h 510"/>
              <a:gd name="T68" fmla="*/ 24929472 w 602"/>
              <a:gd name="T69" fmla="*/ 55280025 h 510"/>
              <a:gd name="T70" fmla="*/ 17489720 w 602"/>
              <a:gd name="T71" fmla="*/ 55280025 h 510"/>
              <a:gd name="T72" fmla="*/ 13835055 w 602"/>
              <a:gd name="T73" fmla="*/ 51629522 h 510"/>
              <a:gd name="T74" fmla="*/ 13835055 w 602"/>
              <a:gd name="T75" fmla="*/ 44198166 h 510"/>
              <a:gd name="T76" fmla="*/ 17489720 w 602"/>
              <a:gd name="T77" fmla="*/ 40547302 h 510"/>
              <a:gd name="T78" fmla="*/ 24929472 w 602"/>
              <a:gd name="T79" fmla="*/ 40547302 h 510"/>
              <a:gd name="T80" fmla="*/ 28583776 w 602"/>
              <a:gd name="T81" fmla="*/ 44198166 h 510"/>
              <a:gd name="T82" fmla="*/ 28583776 w 602"/>
              <a:gd name="T83" fmla="*/ 51629522 h 510"/>
              <a:gd name="T84" fmla="*/ 24929472 w 602"/>
              <a:gd name="T85" fmla="*/ 55280025 h 51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2" h="510">
                <a:moveTo>
                  <a:pt x="572" y="509"/>
                </a:moveTo>
                <a:lnTo>
                  <a:pt x="572" y="509"/>
                </a:lnTo>
                <a:cubicBezTo>
                  <a:pt x="28" y="509"/>
                  <a:pt x="28" y="509"/>
                  <a:pt x="28" y="509"/>
                </a:cubicBezTo>
                <a:cubicBezTo>
                  <a:pt x="14" y="509"/>
                  <a:pt x="0" y="502"/>
                  <a:pt x="0" y="48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42" y="0"/>
                  <a:pt x="56" y="14"/>
                  <a:pt x="56" y="28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572" y="452"/>
                  <a:pt x="572" y="452"/>
                  <a:pt x="572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502"/>
                  <a:pt x="594" y="509"/>
                  <a:pt x="572" y="509"/>
                </a:cubicBezTo>
                <a:close/>
                <a:moveTo>
                  <a:pt x="509" y="424"/>
                </a:moveTo>
                <a:lnTo>
                  <a:pt x="509" y="424"/>
                </a:lnTo>
                <a:cubicBezTo>
                  <a:pt x="452" y="424"/>
                  <a:pt x="452" y="424"/>
                  <a:pt x="452" y="424"/>
                </a:cubicBezTo>
                <a:cubicBezTo>
                  <a:pt x="438" y="424"/>
                  <a:pt x="424" y="417"/>
                  <a:pt x="424" y="396"/>
                </a:cubicBezTo>
                <a:cubicBezTo>
                  <a:pt x="424" y="198"/>
                  <a:pt x="424" y="198"/>
                  <a:pt x="424" y="198"/>
                </a:cubicBezTo>
                <a:cubicBezTo>
                  <a:pt x="424" y="184"/>
                  <a:pt x="438" y="170"/>
                  <a:pt x="452" y="170"/>
                </a:cubicBezTo>
                <a:cubicBezTo>
                  <a:pt x="509" y="170"/>
                  <a:pt x="509" y="170"/>
                  <a:pt x="509" y="170"/>
                </a:cubicBezTo>
                <a:cubicBezTo>
                  <a:pt x="523" y="170"/>
                  <a:pt x="537" y="184"/>
                  <a:pt x="537" y="198"/>
                </a:cubicBezTo>
                <a:cubicBezTo>
                  <a:pt x="537" y="396"/>
                  <a:pt x="537" y="396"/>
                  <a:pt x="537" y="396"/>
                </a:cubicBezTo>
                <a:cubicBezTo>
                  <a:pt x="537" y="417"/>
                  <a:pt x="523" y="424"/>
                  <a:pt x="509" y="424"/>
                </a:cubicBezTo>
                <a:close/>
                <a:moveTo>
                  <a:pt x="346" y="424"/>
                </a:moveTo>
                <a:lnTo>
                  <a:pt x="346" y="424"/>
                </a:lnTo>
                <a:cubicBezTo>
                  <a:pt x="290" y="424"/>
                  <a:pt x="290" y="424"/>
                  <a:pt x="290" y="424"/>
                </a:cubicBezTo>
                <a:cubicBezTo>
                  <a:pt x="276" y="424"/>
                  <a:pt x="261" y="417"/>
                  <a:pt x="261" y="396"/>
                </a:cubicBezTo>
                <a:cubicBezTo>
                  <a:pt x="261" y="85"/>
                  <a:pt x="261" y="85"/>
                  <a:pt x="261" y="85"/>
                </a:cubicBezTo>
                <a:cubicBezTo>
                  <a:pt x="261" y="71"/>
                  <a:pt x="276" y="57"/>
                  <a:pt x="290" y="57"/>
                </a:cubicBezTo>
                <a:cubicBezTo>
                  <a:pt x="346" y="57"/>
                  <a:pt x="346" y="57"/>
                  <a:pt x="346" y="57"/>
                </a:cubicBezTo>
                <a:cubicBezTo>
                  <a:pt x="367" y="57"/>
                  <a:pt x="374" y="71"/>
                  <a:pt x="374" y="85"/>
                </a:cubicBezTo>
                <a:cubicBezTo>
                  <a:pt x="374" y="396"/>
                  <a:pt x="374" y="396"/>
                  <a:pt x="374" y="396"/>
                </a:cubicBezTo>
                <a:cubicBezTo>
                  <a:pt x="374" y="417"/>
                  <a:pt x="367" y="424"/>
                  <a:pt x="346" y="424"/>
                </a:cubicBezTo>
                <a:close/>
                <a:moveTo>
                  <a:pt x="191" y="424"/>
                </a:moveTo>
                <a:lnTo>
                  <a:pt x="191" y="424"/>
                </a:lnTo>
                <a:cubicBezTo>
                  <a:pt x="134" y="424"/>
                  <a:pt x="134" y="424"/>
                  <a:pt x="134" y="424"/>
                </a:cubicBezTo>
                <a:cubicBezTo>
                  <a:pt x="113" y="424"/>
                  <a:pt x="106" y="417"/>
                  <a:pt x="106" y="396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106" y="325"/>
                  <a:pt x="113" y="311"/>
                  <a:pt x="134" y="311"/>
                </a:cubicBezTo>
                <a:cubicBezTo>
                  <a:pt x="191" y="311"/>
                  <a:pt x="191" y="311"/>
                  <a:pt x="191" y="311"/>
                </a:cubicBezTo>
                <a:cubicBezTo>
                  <a:pt x="205" y="311"/>
                  <a:pt x="219" y="325"/>
                  <a:pt x="219" y="339"/>
                </a:cubicBezTo>
                <a:cubicBezTo>
                  <a:pt x="219" y="396"/>
                  <a:pt x="219" y="396"/>
                  <a:pt x="219" y="396"/>
                </a:cubicBezTo>
                <a:cubicBezTo>
                  <a:pt x="219" y="417"/>
                  <a:pt x="205" y="424"/>
                  <a:pt x="191" y="42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8" name="Freeform 36"/>
          <p:cNvSpPr>
            <a:spLocks noEditPoints="1"/>
          </p:cNvSpPr>
          <p:nvPr/>
        </p:nvSpPr>
        <p:spPr bwMode="auto">
          <a:xfrm>
            <a:off x="10410010" y="1555513"/>
            <a:ext cx="323495" cy="355200"/>
          </a:xfrm>
          <a:custGeom>
            <a:avLst/>
            <a:gdLst/>
            <a:ahLst/>
            <a:cxnLst>
              <a:cxn ang="0">
                <a:pos x="55" y="64"/>
              </a:cxn>
              <a:cxn ang="0">
                <a:pos x="0" y="59"/>
              </a:cxn>
              <a:cxn ang="0">
                <a:pos x="4" y="9"/>
              </a:cxn>
              <a:cxn ang="0">
                <a:pos x="9" y="5"/>
              </a:cxn>
              <a:cxn ang="0">
                <a:pos x="17" y="0"/>
              </a:cxn>
              <a:cxn ang="0">
                <a:pos x="23" y="9"/>
              </a:cxn>
              <a:cxn ang="0">
                <a:pos x="36" y="5"/>
              </a:cxn>
              <a:cxn ang="0">
                <a:pos x="44" y="0"/>
              </a:cxn>
              <a:cxn ang="0">
                <a:pos x="50" y="9"/>
              </a:cxn>
              <a:cxn ang="0">
                <a:pos x="59" y="13"/>
              </a:cxn>
              <a:cxn ang="0">
                <a:pos x="15" y="33"/>
              </a:cxn>
              <a:cxn ang="0">
                <a:pos x="4" y="23"/>
              </a:cxn>
              <a:cxn ang="0">
                <a:pos x="15" y="33"/>
              </a:cxn>
              <a:cxn ang="0">
                <a:pos x="15" y="35"/>
              </a:cxn>
              <a:cxn ang="0">
                <a:pos x="4" y="47"/>
              </a:cxn>
              <a:cxn ang="0">
                <a:pos x="15" y="59"/>
              </a:cxn>
              <a:cxn ang="0">
                <a:pos x="4" y="49"/>
              </a:cxn>
              <a:cxn ang="0">
                <a:pos x="15" y="59"/>
              </a:cxn>
              <a:cxn ang="0">
                <a:pos x="17" y="4"/>
              </a:cxn>
              <a:cxn ang="0">
                <a:pos x="13" y="5"/>
              </a:cxn>
              <a:cxn ang="0">
                <a:pos x="15" y="17"/>
              </a:cxn>
              <a:cxn ang="0">
                <a:pos x="18" y="16"/>
              </a:cxn>
              <a:cxn ang="0">
                <a:pos x="28" y="33"/>
              </a:cxn>
              <a:cxn ang="0">
                <a:pos x="17" y="23"/>
              </a:cxn>
              <a:cxn ang="0">
                <a:pos x="28" y="33"/>
              </a:cxn>
              <a:cxn ang="0">
                <a:pos x="28" y="35"/>
              </a:cxn>
              <a:cxn ang="0">
                <a:pos x="17" y="47"/>
              </a:cxn>
              <a:cxn ang="0">
                <a:pos x="28" y="59"/>
              </a:cxn>
              <a:cxn ang="0">
                <a:pos x="17" y="49"/>
              </a:cxn>
              <a:cxn ang="0">
                <a:pos x="28" y="59"/>
              </a:cxn>
              <a:cxn ang="0">
                <a:pos x="42" y="23"/>
              </a:cxn>
              <a:cxn ang="0">
                <a:pos x="31" y="33"/>
              </a:cxn>
              <a:cxn ang="0">
                <a:pos x="42" y="47"/>
              </a:cxn>
              <a:cxn ang="0">
                <a:pos x="31" y="35"/>
              </a:cxn>
              <a:cxn ang="0">
                <a:pos x="42" y="47"/>
              </a:cxn>
              <a:cxn ang="0">
                <a:pos x="42" y="49"/>
              </a:cxn>
              <a:cxn ang="0">
                <a:pos x="31" y="59"/>
              </a:cxn>
              <a:cxn ang="0">
                <a:pos x="45" y="5"/>
              </a:cxn>
              <a:cxn ang="0">
                <a:pos x="42" y="4"/>
              </a:cxn>
              <a:cxn ang="0">
                <a:pos x="41" y="16"/>
              </a:cxn>
              <a:cxn ang="0">
                <a:pos x="44" y="17"/>
              </a:cxn>
              <a:cxn ang="0">
                <a:pos x="45" y="5"/>
              </a:cxn>
              <a:cxn ang="0">
                <a:pos x="55" y="23"/>
              </a:cxn>
              <a:cxn ang="0">
                <a:pos x="44" y="33"/>
              </a:cxn>
              <a:cxn ang="0">
                <a:pos x="55" y="47"/>
              </a:cxn>
              <a:cxn ang="0">
                <a:pos x="44" y="35"/>
              </a:cxn>
              <a:cxn ang="0">
                <a:pos x="55" y="47"/>
              </a:cxn>
              <a:cxn ang="0">
                <a:pos x="55" y="49"/>
              </a:cxn>
              <a:cxn ang="0">
                <a:pos x="44" y="59"/>
              </a:cxn>
            </a:cxnLst>
            <a:rect l="0" t="0" r="r" b="b"/>
            <a:pathLst>
              <a:path w="59" h="64">
                <a:moveTo>
                  <a:pt x="59" y="59"/>
                </a:moveTo>
                <a:cubicBezTo>
                  <a:pt x="59" y="62"/>
                  <a:pt x="57" y="64"/>
                  <a:pt x="55" y="64"/>
                </a:cubicBezTo>
                <a:cubicBezTo>
                  <a:pt x="4" y="64"/>
                  <a:pt x="4" y="64"/>
                  <a:pt x="4" y="64"/>
                </a:cubicBezTo>
                <a:cubicBezTo>
                  <a:pt x="2" y="64"/>
                  <a:pt x="0" y="62"/>
                  <a:pt x="0" y="59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1"/>
                  <a:pt x="2" y="9"/>
                  <a:pt x="4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11" y="0"/>
                  <a:pt x="1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0" y="0"/>
                  <a:pt x="23" y="2"/>
                  <a:pt x="23" y="5"/>
                </a:cubicBezTo>
                <a:cubicBezTo>
                  <a:pt x="23" y="9"/>
                  <a:pt x="23" y="9"/>
                  <a:pt x="23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2"/>
                  <a:pt x="39" y="0"/>
                  <a:pt x="4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7" y="0"/>
                  <a:pt x="50" y="2"/>
                  <a:pt x="50" y="5"/>
                </a:cubicBezTo>
                <a:cubicBezTo>
                  <a:pt x="50" y="9"/>
                  <a:pt x="50" y="9"/>
                  <a:pt x="50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7" y="9"/>
                  <a:pt x="59" y="11"/>
                  <a:pt x="59" y="13"/>
                </a:cubicBezTo>
                <a:lnTo>
                  <a:pt x="59" y="59"/>
                </a:lnTo>
                <a:close/>
                <a:moveTo>
                  <a:pt x="15" y="33"/>
                </a:moveTo>
                <a:cubicBezTo>
                  <a:pt x="15" y="23"/>
                  <a:pt x="15" y="23"/>
                  <a:pt x="15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33"/>
                  <a:pt x="4" y="33"/>
                  <a:pt x="4" y="33"/>
                </a:cubicBezTo>
                <a:lnTo>
                  <a:pt x="15" y="33"/>
                </a:lnTo>
                <a:close/>
                <a:moveTo>
                  <a:pt x="15" y="47"/>
                </a:moveTo>
                <a:cubicBezTo>
                  <a:pt x="15" y="35"/>
                  <a:pt x="15" y="35"/>
                  <a:pt x="1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47"/>
                  <a:pt x="4" y="47"/>
                  <a:pt x="4" y="47"/>
                </a:cubicBezTo>
                <a:lnTo>
                  <a:pt x="15" y="47"/>
                </a:lnTo>
                <a:close/>
                <a:moveTo>
                  <a:pt x="15" y="59"/>
                </a:moveTo>
                <a:cubicBezTo>
                  <a:pt x="15" y="49"/>
                  <a:pt x="15" y="49"/>
                  <a:pt x="15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59"/>
                  <a:pt x="4" y="59"/>
                  <a:pt x="4" y="59"/>
                </a:cubicBezTo>
                <a:lnTo>
                  <a:pt x="15" y="59"/>
                </a:lnTo>
                <a:close/>
                <a:moveTo>
                  <a:pt x="18" y="5"/>
                </a:moveTo>
                <a:cubicBezTo>
                  <a:pt x="18" y="5"/>
                  <a:pt x="18" y="4"/>
                  <a:pt x="17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4" y="4"/>
                  <a:pt x="13" y="5"/>
                  <a:pt x="13" y="5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4" y="17"/>
                  <a:pt x="15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8" y="17"/>
                  <a:pt x="18" y="16"/>
                  <a:pt x="18" y="16"/>
                </a:cubicBezTo>
                <a:lnTo>
                  <a:pt x="18" y="5"/>
                </a:lnTo>
                <a:close/>
                <a:moveTo>
                  <a:pt x="28" y="33"/>
                </a:moveTo>
                <a:cubicBezTo>
                  <a:pt x="28" y="23"/>
                  <a:pt x="28" y="23"/>
                  <a:pt x="28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33"/>
                  <a:pt x="17" y="33"/>
                  <a:pt x="17" y="33"/>
                </a:cubicBezTo>
                <a:lnTo>
                  <a:pt x="28" y="33"/>
                </a:lnTo>
                <a:close/>
                <a:moveTo>
                  <a:pt x="28" y="47"/>
                </a:moveTo>
                <a:cubicBezTo>
                  <a:pt x="28" y="35"/>
                  <a:pt x="28" y="35"/>
                  <a:pt x="28" y="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47"/>
                  <a:pt x="17" y="47"/>
                  <a:pt x="17" y="47"/>
                </a:cubicBezTo>
                <a:lnTo>
                  <a:pt x="28" y="47"/>
                </a:lnTo>
                <a:close/>
                <a:moveTo>
                  <a:pt x="28" y="59"/>
                </a:moveTo>
                <a:cubicBezTo>
                  <a:pt x="28" y="49"/>
                  <a:pt x="28" y="49"/>
                  <a:pt x="28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59"/>
                  <a:pt x="17" y="59"/>
                  <a:pt x="17" y="59"/>
                </a:cubicBezTo>
                <a:lnTo>
                  <a:pt x="28" y="59"/>
                </a:lnTo>
                <a:close/>
                <a:moveTo>
                  <a:pt x="42" y="33"/>
                </a:moveTo>
                <a:cubicBezTo>
                  <a:pt x="42" y="23"/>
                  <a:pt x="42" y="23"/>
                  <a:pt x="42" y="23"/>
                </a:cubicBezTo>
                <a:cubicBezTo>
                  <a:pt x="31" y="23"/>
                  <a:pt x="31" y="23"/>
                  <a:pt x="31" y="23"/>
                </a:cubicBezTo>
                <a:cubicBezTo>
                  <a:pt x="31" y="33"/>
                  <a:pt x="31" y="33"/>
                  <a:pt x="31" y="33"/>
                </a:cubicBezTo>
                <a:lnTo>
                  <a:pt x="42" y="33"/>
                </a:lnTo>
                <a:close/>
                <a:moveTo>
                  <a:pt x="42" y="47"/>
                </a:moveTo>
                <a:cubicBezTo>
                  <a:pt x="42" y="35"/>
                  <a:pt x="42" y="35"/>
                  <a:pt x="42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47"/>
                  <a:pt x="31" y="47"/>
                  <a:pt x="31" y="47"/>
                </a:cubicBezTo>
                <a:lnTo>
                  <a:pt x="42" y="47"/>
                </a:lnTo>
                <a:close/>
                <a:moveTo>
                  <a:pt x="42" y="59"/>
                </a:moveTo>
                <a:cubicBezTo>
                  <a:pt x="42" y="49"/>
                  <a:pt x="42" y="49"/>
                  <a:pt x="42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1" y="59"/>
                  <a:pt x="31" y="59"/>
                  <a:pt x="31" y="59"/>
                </a:cubicBezTo>
                <a:lnTo>
                  <a:pt x="42" y="59"/>
                </a:lnTo>
                <a:close/>
                <a:moveTo>
                  <a:pt x="45" y="5"/>
                </a:moveTo>
                <a:cubicBezTo>
                  <a:pt x="45" y="5"/>
                  <a:pt x="45" y="4"/>
                  <a:pt x="44" y="4"/>
                </a:cubicBezTo>
                <a:cubicBezTo>
                  <a:pt x="42" y="4"/>
                  <a:pt x="42" y="4"/>
                  <a:pt x="42" y="4"/>
                </a:cubicBezTo>
                <a:cubicBezTo>
                  <a:pt x="41" y="4"/>
                  <a:pt x="41" y="5"/>
                  <a:pt x="41" y="5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6"/>
                  <a:pt x="41" y="17"/>
                  <a:pt x="42" y="17"/>
                </a:cubicBezTo>
                <a:cubicBezTo>
                  <a:pt x="44" y="17"/>
                  <a:pt x="44" y="17"/>
                  <a:pt x="44" y="17"/>
                </a:cubicBezTo>
                <a:cubicBezTo>
                  <a:pt x="45" y="17"/>
                  <a:pt x="45" y="16"/>
                  <a:pt x="45" y="16"/>
                </a:cubicBezTo>
                <a:lnTo>
                  <a:pt x="45" y="5"/>
                </a:lnTo>
                <a:close/>
                <a:moveTo>
                  <a:pt x="55" y="33"/>
                </a:moveTo>
                <a:cubicBezTo>
                  <a:pt x="55" y="23"/>
                  <a:pt x="55" y="23"/>
                  <a:pt x="55" y="23"/>
                </a:cubicBezTo>
                <a:cubicBezTo>
                  <a:pt x="44" y="23"/>
                  <a:pt x="44" y="23"/>
                  <a:pt x="44" y="23"/>
                </a:cubicBezTo>
                <a:cubicBezTo>
                  <a:pt x="44" y="33"/>
                  <a:pt x="44" y="33"/>
                  <a:pt x="44" y="33"/>
                </a:cubicBezTo>
                <a:lnTo>
                  <a:pt x="55" y="33"/>
                </a:lnTo>
                <a:close/>
                <a:moveTo>
                  <a:pt x="55" y="47"/>
                </a:moveTo>
                <a:cubicBezTo>
                  <a:pt x="55" y="35"/>
                  <a:pt x="55" y="35"/>
                  <a:pt x="55" y="35"/>
                </a:cubicBezTo>
                <a:cubicBezTo>
                  <a:pt x="44" y="35"/>
                  <a:pt x="44" y="35"/>
                  <a:pt x="44" y="35"/>
                </a:cubicBezTo>
                <a:cubicBezTo>
                  <a:pt x="44" y="47"/>
                  <a:pt x="44" y="47"/>
                  <a:pt x="44" y="47"/>
                </a:cubicBezTo>
                <a:lnTo>
                  <a:pt x="55" y="47"/>
                </a:lnTo>
                <a:close/>
                <a:moveTo>
                  <a:pt x="55" y="59"/>
                </a:moveTo>
                <a:cubicBezTo>
                  <a:pt x="55" y="49"/>
                  <a:pt x="55" y="49"/>
                  <a:pt x="55" y="49"/>
                </a:cubicBezTo>
                <a:cubicBezTo>
                  <a:pt x="44" y="49"/>
                  <a:pt x="44" y="49"/>
                  <a:pt x="44" y="49"/>
                </a:cubicBezTo>
                <a:cubicBezTo>
                  <a:pt x="44" y="59"/>
                  <a:pt x="44" y="59"/>
                  <a:pt x="44" y="59"/>
                </a:cubicBezTo>
                <a:lnTo>
                  <a:pt x="55" y="5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34">
            <a:extLst>
              <a:ext uri="{FF2B5EF4-FFF2-40B4-BE49-F238E27FC236}">
                <a16:creationId xmlns="" xmlns:a16="http://schemas.microsoft.com/office/drawing/2014/main" id="{5ED55D5E-E079-4240-B594-F2D21FF3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35915" b="5508"/>
          <a:stretch>
            <a:fillRect/>
          </a:stretch>
        </p:blipFill>
        <p:spPr bwMode="auto">
          <a:xfrm>
            <a:off x="-12700" y="6350"/>
            <a:ext cx="122047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3327BD0-4141-8540-90B5-94EB6725BC46}"/>
              </a:ext>
            </a:extLst>
          </p:cNvPr>
          <p:cNvSpPr/>
          <p:nvPr/>
        </p:nvSpPr>
        <p:spPr>
          <a:xfrm>
            <a:off x="484188" y="471488"/>
            <a:ext cx="5697394" cy="477054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500" b="1" dirty="0">
                <a:solidFill>
                  <a:schemeClr val="bg1"/>
                </a:solidFill>
                <a:latin typeface="Museo Sans Cyrl 500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АКЦИЯ «РАННЕЕ БРОНИРОВАНИЕ»</a:t>
            </a:r>
          </a:p>
        </p:txBody>
      </p:sp>
      <p:sp>
        <p:nvSpPr>
          <p:cNvPr id="2051" name="Прямоугольник 17">
            <a:extLst>
              <a:ext uri="{FF2B5EF4-FFF2-40B4-BE49-F238E27FC236}">
                <a16:creationId xmlns="" xmlns:a16="http://schemas.microsoft.com/office/drawing/2014/main" id="{9BF55745-57C7-D441-9FD2-A771AFE47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2703513"/>
            <a:ext cx="5402262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2400" b="1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Основные параметры акции:</a:t>
            </a:r>
          </a:p>
        </p:txBody>
      </p:sp>
      <p:sp>
        <p:nvSpPr>
          <p:cNvPr id="2052" name="Прямоугольник 21">
            <a:extLst>
              <a:ext uri="{FF2B5EF4-FFF2-40B4-BE49-F238E27FC236}">
                <a16:creationId xmlns="" xmlns:a16="http://schemas.microsoft.com/office/drawing/2014/main" id="{3481BF37-3C2D-EF48-B8F3-E6BD85FE0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1514475"/>
            <a:ext cx="118173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75"/>
              </a:lnSpc>
            </a:pPr>
            <a:r>
              <a:rPr lang="ru-RU" altLang="ru-RU" sz="16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Росагролизинг </a:t>
            </a:r>
            <a:r>
              <a:rPr lang="ru-RU" altLang="ru-RU" sz="16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совместно с ведущими поставщиками сельхозтехники и оборудования </a:t>
            </a:r>
            <a:r>
              <a:rPr lang="ru-RU" altLang="ru-RU" sz="16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в период с 01.12.2020 </a:t>
            </a:r>
          </a:p>
          <a:p>
            <a:pPr eaLnBrk="1" hangingPunct="1">
              <a:lnSpc>
                <a:spcPts val="2075"/>
              </a:lnSpc>
            </a:pPr>
            <a:r>
              <a:rPr lang="ru-RU" altLang="ru-RU" sz="16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по 31.12.2020 запускают специальную акцию «Раннее бронирование». </a:t>
            </a:r>
            <a:r>
              <a:rPr lang="ru-RU" altLang="ru-RU" sz="16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Вы можете приобрести</a:t>
            </a:r>
            <a:r>
              <a:rPr lang="en-GB" altLang="ru-RU" sz="16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сельхозтехнику по специальным ценам этого года на условиях льготного лизинга – с авансом от 0% и отсрочкой платежа по основному долгу</a:t>
            </a:r>
            <a:r>
              <a:rPr lang="en-GB" altLang="ru-RU" sz="1600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до 01 сентября 2021 года.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27EA538-1FAF-554E-AB1E-15EA437E1DDA}"/>
              </a:ext>
            </a:extLst>
          </p:cNvPr>
          <p:cNvSpPr txBox="1"/>
          <p:nvPr/>
        </p:nvSpPr>
        <p:spPr>
          <a:xfrm>
            <a:off x="2143125" y="4311650"/>
            <a:ext cx="1431925" cy="73818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Льготное удорожание </a:t>
            </a:r>
            <a:r>
              <a:rPr lang="ru-RU" sz="2000" b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от 3%</a:t>
            </a:r>
            <a:endParaRPr lang="en-US" sz="2000" b="1" spc="20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718546-222A-4C49-AE38-E552B283520C}"/>
              </a:ext>
            </a:extLst>
          </p:cNvPr>
          <p:cNvSpPr txBox="1"/>
          <p:nvPr/>
        </p:nvSpPr>
        <p:spPr>
          <a:xfrm>
            <a:off x="484188" y="4313238"/>
            <a:ext cx="822325" cy="523875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Аванс </a:t>
            </a:r>
            <a:r>
              <a:rPr lang="ru-RU" sz="2000" b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от 0%</a:t>
            </a:r>
            <a:endParaRPr lang="en-US" sz="2000" b="1" spc="20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BE58A3F-F3B1-D049-A26C-889755C6AE01}"/>
              </a:ext>
            </a:extLst>
          </p:cNvPr>
          <p:cNvSpPr txBox="1"/>
          <p:nvPr/>
        </p:nvSpPr>
        <p:spPr>
          <a:xfrm>
            <a:off x="6203950" y="4311650"/>
            <a:ext cx="1430338" cy="52228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Срок лизинга </a:t>
            </a:r>
            <a:r>
              <a:rPr lang="ru-RU" sz="2000" b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до 7 лет</a:t>
            </a:r>
            <a:endParaRPr lang="en-US" sz="2000" b="1" spc="20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056" name="Рисунок 27">
            <a:extLst>
              <a:ext uri="{FF2B5EF4-FFF2-40B4-BE49-F238E27FC236}">
                <a16:creationId xmlns="" xmlns:a16="http://schemas.microsoft.com/office/drawing/2014/main" id="{4A618FC7-4E87-8B41-991D-F0042ACEA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3417888"/>
            <a:ext cx="7667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Рисунок 29">
            <a:extLst>
              <a:ext uri="{FF2B5EF4-FFF2-40B4-BE49-F238E27FC236}">
                <a16:creationId xmlns="" xmlns:a16="http://schemas.microsoft.com/office/drawing/2014/main" id="{CF2F1E04-059B-8847-818B-90C117CB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3417888"/>
            <a:ext cx="715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Рисунок 30">
            <a:extLst>
              <a:ext uri="{FF2B5EF4-FFF2-40B4-BE49-F238E27FC236}">
                <a16:creationId xmlns="" xmlns:a16="http://schemas.microsoft.com/office/drawing/2014/main" id="{0854E4F7-33D1-5449-86AA-1DC94495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17888"/>
            <a:ext cx="652462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9839AC5-F89F-E240-B0ED-61C508653E9F}"/>
              </a:ext>
            </a:extLst>
          </p:cNvPr>
          <p:cNvSpPr txBox="1"/>
          <p:nvPr/>
        </p:nvSpPr>
        <p:spPr>
          <a:xfrm>
            <a:off x="5076825" y="5926138"/>
            <a:ext cx="2254250" cy="646112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Специальные цены на сельхозтехнику и оборудование</a:t>
            </a:r>
          </a:p>
        </p:txBody>
      </p:sp>
      <p:pic>
        <p:nvPicPr>
          <p:cNvPr id="2060" name="Рисунок 12">
            <a:extLst>
              <a:ext uri="{FF2B5EF4-FFF2-40B4-BE49-F238E27FC236}">
                <a16:creationId xmlns="" xmlns:a16="http://schemas.microsoft.com/office/drawing/2014/main" id="{B21D8A50-B08C-A446-98F4-FB25DD80C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5087938"/>
            <a:ext cx="9239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6C2E9FE-8B7A-734A-B11F-B041418DEFCC}"/>
              </a:ext>
            </a:extLst>
          </p:cNvPr>
          <p:cNvSpPr txBox="1"/>
          <p:nvPr/>
        </p:nvSpPr>
        <p:spPr>
          <a:xfrm>
            <a:off x="153988" y="5935663"/>
            <a:ext cx="2874962" cy="646112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Выбор графика платежей </a:t>
            </a:r>
            <a:r>
              <a:rPr lang="ru-RU" sz="1400" b="1" i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(</a:t>
            </a:r>
            <a:r>
              <a:rPr lang="ru-RU" sz="1400" b="1" i="1" spc="20" dirty="0" err="1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аннуитетный</a:t>
            </a:r>
            <a:r>
              <a:rPr lang="ru-RU" sz="1400" b="1" i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, сезонный, регрессивный)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FB80A0D-1035-B744-BD1F-FDF1673F1E08}"/>
              </a:ext>
            </a:extLst>
          </p:cNvPr>
          <p:cNvSpPr txBox="1"/>
          <p:nvPr/>
        </p:nvSpPr>
        <p:spPr>
          <a:xfrm>
            <a:off x="4266406" y="4330095"/>
            <a:ext cx="1558925" cy="523220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География акции – вся </a:t>
            </a:r>
            <a:r>
              <a:rPr lang="ru-RU" sz="2000" b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Россия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17AA7A4E-441E-0444-BDBD-34FB571817AD}"/>
              </a:ext>
            </a:extLst>
          </p:cNvPr>
          <p:cNvSpPr txBox="1"/>
          <p:nvPr/>
        </p:nvSpPr>
        <p:spPr>
          <a:xfrm>
            <a:off x="3246438" y="5935663"/>
            <a:ext cx="1584325" cy="431800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2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Удобный личный кабинет</a:t>
            </a:r>
          </a:p>
        </p:txBody>
      </p:sp>
      <p:pic>
        <p:nvPicPr>
          <p:cNvPr id="2065" name="Рисунок 14">
            <a:extLst>
              <a:ext uri="{FF2B5EF4-FFF2-40B4-BE49-F238E27FC236}">
                <a16:creationId xmlns="" xmlns:a16="http://schemas.microsoft.com/office/drawing/2014/main" id="{BF2CD35F-CC6C-C345-8E9D-5D0D9AA7D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5030788"/>
            <a:ext cx="863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Рисунок 15">
            <a:extLst>
              <a:ext uri="{FF2B5EF4-FFF2-40B4-BE49-F238E27FC236}">
                <a16:creationId xmlns="" xmlns:a16="http://schemas.microsoft.com/office/drawing/2014/main" id="{BCA6F24E-0BAA-1444-9F85-497A7EF32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3448050"/>
            <a:ext cx="7381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46D80C91-E6CA-1546-BF02-CE09A912FAE3}"/>
              </a:ext>
            </a:extLst>
          </p:cNvPr>
          <p:cNvCxnSpPr>
            <a:cxnSpLocks/>
          </p:cNvCxnSpPr>
          <p:nvPr/>
        </p:nvCxnSpPr>
        <p:spPr>
          <a:xfrm>
            <a:off x="7910513" y="2911475"/>
            <a:ext cx="0" cy="3660775"/>
          </a:xfrm>
          <a:prstGeom prst="line">
            <a:avLst/>
          </a:prstGeom>
          <a:ln w="12700">
            <a:solidFill>
              <a:srgbClr val="007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8" name="Прямоугольник 22">
            <a:extLst>
              <a:ext uri="{FF2B5EF4-FFF2-40B4-BE49-F238E27FC236}">
                <a16:creationId xmlns="" xmlns:a16="http://schemas.microsoft.com/office/drawing/2014/main" id="{9758172A-5033-5B46-8840-5FA6808E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0475" y="2670175"/>
            <a:ext cx="22336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2400" b="1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Поставщики:</a:t>
            </a:r>
          </a:p>
        </p:txBody>
      </p:sp>
      <p:pic>
        <p:nvPicPr>
          <p:cNvPr id="2069" name="Рисунок 2">
            <a:extLst>
              <a:ext uri="{FF2B5EF4-FFF2-40B4-BE49-F238E27FC236}">
                <a16:creationId xmlns="" xmlns:a16="http://schemas.microsoft.com/office/drawing/2014/main" id="{2EED61E3-0FCC-5E43-A033-ABD66B92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5527675"/>
            <a:ext cx="16398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Рисунок 3">
            <a:extLst>
              <a:ext uri="{FF2B5EF4-FFF2-40B4-BE49-F238E27FC236}">
                <a16:creationId xmlns="" xmlns:a16="http://schemas.microsoft.com/office/drawing/2014/main" id="{3D7A8AF5-9D24-5D44-B6E9-BA5CA341A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4173538"/>
            <a:ext cx="17557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Рисунок 4">
            <a:extLst>
              <a:ext uri="{FF2B5EF4-FFF2-40B4-BE49-F238E27FC236}">
                <a16:creationId xmlns="" xmlns:a16="http://schemas.microsoft.com/office/drawing/2014/main" id="{63283D50-F8CB-874F-BDE8-0BA0EE01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4843463"/>
            <a:ext cx="15621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Рисунок 5">
            <a:extLst>
              <a:ext uri="{FF2B5EF4-FFF2-40B4-BE49-F238E27FC236}">
                <a16:creationId xmlns="" xmlns:a16="http://schemas.microsoft.com/office/drawing/2014/main" id="{D5CF4270-3141-224C-8C0D-DD6C9D69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4918075"/>
            <a:ext cx="20796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Рисунок 6">
            <a:extLst>
              <a:ext uri="{FF2B5EF4-FFF2-40B4-BE49-F238E27FC236}">
                <a16:creationId xmlns="" xmlns:a16="http://schemas.microsoft.com/office/drawing/2014/main" id="{8F2B96BF-48E8-2445-94C0-C6D9B88DE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5556250"/>
            <a:ext cx="18399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Рисунок 9">
            <a:extLst>
              <a:ext uri="{FF2B5EF4-FFF2-40B4-BE49-F238E27FC236}">
                <a16:creationId xmlns="" xmlns:a16="http://schemas.microsoft.com/office/drawing/2014/main" id="{121DB525-45B8-2840-BF75-EDC70D7A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413" y="3473450"/>
            <a:ext cx="14970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Рисунок 10">
            <a:extLst>
              <a:ext uri="{FF2B5EF4-FFF2-40B4-BE49-F238E27FC236}">
                <a16:creationId xmlns="" xmlns:a16="http://schemas.microsoft.com/office/drawing/2014/main" id="{813C0736-5E3D-264A-ABF3-17749161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3698875"/>
            <a:ext cx="206692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Прямоугольник 18">
            <a:extLst>
              <a:ext uri="{FF2B5EF4-FFF2-40B4-BE49-F238E27FC236}">
                <a16:creationId xmlns="" xmlns:a16="http://schemas.microsoft.com/office/drawing/2014/main" id="{41517B42-F8FB-2347-B363-B3CFF9DD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6240463"/>
            <a:ext cx="36417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7853"/>
              </a:buClr>
            </a:pPr>
            <a:r>
              <a:rPr lang="ru-RU" altLang="ru-RU" sz="1000" i="1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С полным каталогом поставщиков можно ознакомиться на сайте  </a:t>
            </a:r>
            <a:r>
              <a:rPr lang="en-GB" altLang="ru-RU" sz="1000" i="1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www.rosagroleasing.ru</a:t>
            </a:r>
            <a:endParaRPr lang="ru-RU" altLang="ru-RU" sz="1000" i="1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7853"/>
              </a:buClr>
            </a:pPr>
            <a:endParaRPr lang="ru-RU" altLang="ru-RU" sz="1000" i="1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C1DC703-EB12-254C-90FB-D936ADCA013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2" b="30787"/>
          <a:stretch/>
        </p:blipFill>
        <p:spPr>
          <a:xfrm>
            <a:off x="7969250" y="4147343"/>
            <a:ext cx="1995477" cy="4476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504FC0C-8538-9441-BF4D-3503FE9F34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8629" y="4998274"/>
            <a:ext cx="940033" cy="9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513240" y="4477169"/>
            <a:ext cx="11316810" cy="19549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22766" y="1643321"/>
            <a:ext cx="5772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Кто может воспользоваться услугами «Росагролизинг»?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6073" y="2315975"/>
            <a:ext cx="5782675" cy="6093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  <a:buClr>
                <a:srgbClr val="007853"/>
              </a:buClr>
            </a:pPr>
            <a:r>
              <a:rPr lang="ru-RU" sz="14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Юридические лица и ИП, являющиеся производителями сельскохозяйственной </a:t>
            </a: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продукци</a:t>
            </a:r>
            <a:r>
              <a:rPr lang="ru-RU" sz="14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и</a:t>
            </a:r>
            <a:endParaRPr lang="ru-RU" sz="1400" b="1" spc="20" dirty="0" smtClean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007853"/>
              </a:buClr>
            </a:pPr>
            <a:endParaRPr lang="ru-RU" sz="1400" b="1" spc="20" dirty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7CA5AB1-0837-6046-8285-A97384B90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" t="35915" b="5508"/>
          <a:stretch/>
        </p:blipFill>
        <p:spPr>
          <a:xfrm>
            <a:off x="-12880" y="0"/>
            <a:ext cx="12204880" cy="13409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2766" y="432140"/>
            <a:ext cx="731482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spc="50" dirty="0">
                <a:solidFill>
                  <a:schemeClr val="bg1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КАК СТАТЬ КЛИЕНТОМ «РОСАГРОЛИЗИНГ»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142451F-BF54-8D46-A627-8B775A477AAB}"/>
              </a:ext>
            </a:extLst>
          </p:cNvPr>
          <p:cNvSpPr/>
          <p:nvPr/>
        </p:nvSpPr>
        <p:spPr>
          <a:xfrm>
            <a:off x="7119329" y="3597829"/>
            <a:ext cx="5613761" cy="43954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  <a:buClr>
                <a:srgbClr val="007853"/>
              </a:buClr>
            </a:pP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Наличие </a:t>
            </a:r>
            <a:r>
              <a:rPr lang="ru-RU" sz="14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выручки за предыдущий отчетный год, подтвержденное </a:t>
            </a: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документально</a:t>
            </a:r>
            <a:endParaRPr lang="ru-RU" sz="1400" b="1" spc="20" dirty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DBE1D1A-585E-3941-B2AD-7A76BA853E67}"/>
              </a:ext>
            </a:extLst>
          </p:cNvPr>
          <p:cNvSpPr txBox="1"/>
          <p:nvPr/>
        </p:nvSpPr>
        <p:spPr>
          <a:xfrm>
            <a:off x="6957404" y="1633284"/>
            <a:ext cx="3993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При соблюдении следующих условий: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DBE1D1A-585E-3941-B2AD-7A76BA853E67}"/>
              </a:ext>
            </a:extLst>
          </p:cNvPr>
          <p:cNvSpPr txBox="1"/>
          <p:nvPr/>
        </p:nvSpPr>
        <p:spPr>
          <a:xfrm>
            <a:off x="605814" y="4261572"/>
            <a:ext cx="1959191" cy="338554"/>
          </a:xfrm>
          <a:prstGeom prst="rect">
            <a:avLst/>
          </a:prstGeom>
          <a:solidFill>
            <a:srgbClr val="007853"/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Пакет документов:</a:t>
            </a:r>
            <a:endParaRPr lang="ru-RU" sz="1600" b="1" dirty="0">
              <a:solidFill>
                <a:schemeClr val="bg1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Freeform 66"/>
          <p:cNvSpPr>
            <a:spLocks noEditPoints="1"/>
          </p:cNvSpPr>
          <p:nvPr/>
        </p:nvSpPr>
        <p:spPr bwMode="auto">
          <a:xfrm>
            <a:off x="301410" y="3253254"/>
            <a:ext cx="442711" cy="411890"/>
          </a:xfrm>
          <a:custGeom>
            <a:avLst/>
            <a:gdLst>
              <a:gd name="T0" fmla="*/ 153473976 w 73"/>
              <a:gd name="T1" fmla="*/ 459316725 h 68"/>
              <a:gd name="T2" fmla="*/ 94447638 w 73"/>
              <a:gd name="T3" fmla="*/ 459316725 h 68"/>
              <a:gd name="T4" fmla="*/ 0 w 73"/>
              <a:gd name="T5" fmla="*/ 388652349 h 68"/>
              <a:gd name="T6" fmla="*/ 59029774 w 73"/>
              <a:gd name="T7" fmla="*/ 223767663 h 68"/>
              <a:gd name="T8" fmla="*/ 177085886 w 73"/>
              <a:gd name="T9" fmla="*/ 259101566 h 68"/>
              <a:gd name="T10" fmla="*/ 236115660 w 73"/>
              <a:gd name="T11" fmla="*/ 247323598 h 68"/>
              <a:gd name="T12" fmla="*/ 236115660 w 73"/>
              <a:gd name="T13" fmla="*/ 282654070 h 68"/>
              <a:gd name="T14" fmla="*/ 271533524 w 73"/>
              <a:gd name="T15" fmla="*/ 400430317 h 68"/>
              <a:gd name="T16" fmla="*/ 153473976 w 73"/>
              <a:gd name="T17" fmla="*/ 459316725 h 68"/>
              <a:gd name="T18" fmla="*/ 177085886 w 73"/>
              <a:gd name="T19" fmla="*/ 223767663 h 68"/>
              <a:gd name="T20" fmla="*/ 59029774 w 73"/>
              <a:gd name="T21" fmla="*/ 105994847 h 68"/>
              <a:gd name="T22" fmla="*/ 177085886 w 73"/>
              <a:gd name="T23" fmla="*/ 0 h 68"/>
              <a:gd name="T24" fmla="*/ 295145434 w 73"/>
              <a:gd name="T25" fmla="*/ 105994847 h 68"/>
              <a:gd name="T26" fmla="*/ 177085886 w 73"/>
              <a:gd name="T27" fmla="*/ 223767663 h 68"/>
              <a:gd name="T28" fmla="*/ 625708732 w 73"/>
              <a:gd name="T29" fmla="*/ 800857202 h 68"/>
              <a:gd name="T30" fmla="*/ 236115660 w 73"/>
              <a:gd name="T31" fmla="*/ 800857202 h 68"/>
              <a:gd name="T32" fmla="*/ 118059548 w 73"/>
              <a:gd name="T33" fmla="*/ 683084387 h 68"/>
              <a:gd name="T34" fmla="*/ 271533524 w 73"/>
              <a:gd name="T35" fmla="*/ 423982821 h 68"/>
              <a:gd name="T36" fmla="*/ 436813455 w 73"/>
              <a:gd name="T37" fmla="*/ 482869229 h 68"/>
              <a:gd name="T38" fmla="*/ 590290868 w 73"/>
              <a:gd name="T39" fmla="*/ 423982821 h 68"/>
              <a:gd name="T40" fmla="*/ 755570799 w 73"/>
              <a:gd name="T41" fmla="*/ 683084387 h 68"/>
              <a:gd name="T42" fmla="*/ 625708732 w 73"/>
              <a:gd name="T43" fmla="*/ 800857202 h 68"/>
              <a:gd name="T44" fmla="*/ 436813455 w 73"/>
              <a:gd name="T45" fmla="*/ 459316725 h 68"/>
              <a:gd name="T46" fmla="*/ 259727570 w 73"/>
              <a:gd name="T47" fmla="*/ 282654070 h 68"/>
              <a:gd name="T48" fmla="*/ 436813455 w 73"/>
              <a:gd name="T49" fmla="*/ 105994847 h 68"/>
              <a:gd name="T50" fmla="*/ 602096823 w 73"/>
              <a:gd name="T51" fmla="*/ 282654070 h 68"/>
              <a:gd name="T52" fmla="*/ 436813455 w 73"/>
              <a:gd name="T53" fmla="*/ 459316725 h 68"/>
              <a:gd name="T54" fmla="*/ 696544461 w 73"/>
              <a:gd name="T55" fmla="*/ 223767663 h 68"/>
              <a:gd name="T56" fmla="*/ 578484913 w 73"/>
              <a:gd name="T57" fmla="*/ 105994847 h 68"/>
              <a:gd name="T58" fmla="*/ 696544461 w 73"/>
              <a:gd name="T59" fmla="*/ 0 h 68"/>
              <a:gd name="T60" fmla="*/ 802794618 w 73"/>
              <a:gd name="T61" fmla="*/ 105994847 h 68"/>
              <a:gd name="T62" fmla="*/ 696544461 w 73"/>
              <a:gd name="T63" fmla="*/ 223767663 h 68"/>
              <a:gd name="T64" fmla="*/ 779182709 w 73"/>
              <a:gd name="T65" fmla="*/ 459316725 h 68"/>
              <a:gd name="T66" fmla="*/ 720152935 w 73"/>
              <a:gd name="T67" fmla="*/ 459316725 h 68"/>
              <a:gd name="T68" fmla="*/ 602096823 w 73"/>
              <a:gd name="T69" fmla="*/ 400430317 h 68"/>
              <a:gd name="T70" fmla="*/ 637514687 w 73"/>
              <a:gd name="T71" fmla="*/ 282654070 h 68"/>
              <a:gd name="T72" fmla="*/ 637514687 w 73"/>
              <a:gd name="T73" fmla="*/ 247323598 h 68"/>
              <a:gd name="T74" fmla="*/ 696544461 w 73"/>
              <a:gd name="T75" fmla="*/ 259101566 h 68"/>
              <a:gd name="T76" fmla="*/ 814600573 w 73"/>
              <a:gd name="T77" fmla="*/ 223767663 h 68"/>
              <a:gd name="T78" fmla="*/ 861824392 w 73"/>
              <a:gd name="T79" fmla="*/ 388652349 h 68"/>
              <a:gd name="T80" fmla="*/ 779182709 w 73"/>
              <a:gd name="T81" fmla="*/ 459316725 h 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007853"/>
          </a:solidFill>
          <a:ln>
            <a:noFill/>
          </a:ln>
          <a:extLst/>
        </p:spPr>
        <p:txBody>
          <a:bodyPr/>
          <a:lstStyle/>
          <a:p>
            <a:endParaRPr lang="id-ID"/>
          </a:p>
        </p:txBody>
      </p:sp>
      <p:sp>
        <p:nvSpPr>
          <p:cNvPr id="5" name="Прямоугольник 4"/>
          <p:cNvSpPr/>
          <p:nvPr/>
        </p:nvSpPr>
        <p:spPr>
          <a:xfrm>
            <a:off x="876073" y="3186853"/>
            <a:ext cx="542804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007853"/>
              </a:buClr>
            </a:pPr>
            <a:r>
              <a:rPr lang="ru-RU" sz="14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/>
              </a:rPr>
              <a:t>Организации осуществляющие деятельность в цепочке производства /переработки /сбыта сельскохозяйственных товаров и/или при оказании сельскохозяйственных </a:t>
            </a: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/>
              </a:rPr>
              <a:t>услуг</a:t>
            </a:r>
            <a:endParaRPr lang="ru-RU" sz="1400" dirty="0"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19329" y="2145247"/>
            <a:ext cx="3804247" cy="464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860"/>
              </a:lnSpc>
              <a:buClr>
                <a:srgbClr val="007853"/>
              </a:buClr>
            </a:pPr>
            <a:r>
              <a:rPr lang="ru-RU" sz="14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Срок деятельности на рынке более 1 </a:t>
            </a: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года</a:t>
            </a:r>
            <a:endParaRPr lang="ru-RU" sz="1400" b="1" spc="20" dirty="0">
              <a:solidFill>
                <a:srgbClr val="595959"/>
              </a:solidFill>
              <a:latin typeface="Museo Sans Cyrl 7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19329" y="2764307"/>
            <a:ext cx="536610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007853"/>
              </a:buClr>
            </a:pPr>
            <a:r>
              <a:rPr lang="ru-RU" sz="14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/>
              </a:rPr>
              <a:t>Отсутствие просроченной задолженности по налогам, сборам, взносам, обязательным платежам  и кредитам </a:t>
            </a: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/>
              </a:rPr>
              <a:t/>
            </a:r>
            <a:b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/>
              </a:rPr>
            </a:b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/>
              </a:rPr>
              <a:t>в </a:t>
            </a:r>
            <a:r>
              <a:rPr lang="ru-RU" sz="1400" b="1" spc="20" dirty="0">
                <a:solidFill>
                  <a:srgbClr val="595959"/>
                </a:solidFill>
                <a:latin typeface="Museo Sans Cyrl 700" panose="02000000000000000000" pitchFamily="2" charset="0"/>
                <a:cs typeface="Arial"/>
              </a:rPr>
              <a:t>финансовых </a:t>
            </a:r>
            <a:r>
              <a:rPr lang="ru-RU" sz="1400" b="1" spc="20" dirty="0" smtClean="0">
                <a:solidFill>
                  <a:srgbClr val="595959"/>
                </a:solidFill>
                <a:latin typeface="Museo Sans Cyrl 700" panose="02000000000000000000" pitchFamily="2" charset="0"/>
                <a:cs typeface="Arial"/>
              </a:rPr>
              <a:t>организациях</a:t>
            </a:r>
            <a:endParaRPr lang="ru-RU" sz="1400" dirty="0"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1415" y="4868633"/>
            <a:ext cx="23246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useo Sans Cyrl 500" panose="02000000000000000000" pitchFamily="2" charset="0"/>
              </a:rPr>
              <a:t>Паспорт руководителя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80024" y="4862511"/>
            <a:ext cx="26516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useo Sans Cyrl 500" panose="02000000000000000000" pitchFamily="2" charset="0"/>
              </a:rPr>
              <a:t>Бухгалтерская отчетность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765270" y="4862510"/>
            <a:ext cx="22445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useo Sans Cyrl 500" panose="02000000000000000000" pitchFamily="2" charset="0"/>
              </a:rPr>
              <a:t>Подтверждение СХТП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17061" y="5533523"/>
            <a:ext cx="3763203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useo Sans Cyrl 500" panose="02000000000000000000" pitchFamily="2" charset="0"/>
              </a:rPr>
              <a:t>Расшифровка всех действующих кредитов и займов, лизинговых обязательств, выданных поручительств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902640" y="5590649"/>
            <a:ext cx="20585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useo Sans Cyrl 500" panose="02000000000000000000" pitchFamily="2" charset="0"/>
              </a:rPr>
              <a:t>Ходатайства АККОР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23" y="3526807"/>
            <a:ext cx="418506" cy="418506"/>
          </a:xfrm>
          <a:prstGeom prst="rect">
            <a:avLst/>
          </a:prstGeom>
        </p:spPr>
      </p:pic>
      <p:sp>
        <p:nvSpPr>
          <p:cNvPr id="27" name="Freeform 20"/>
          <p:cNvSpPr>
            <a:spLocks noChangeArrowheads="1"/>
          </p:cNvSpPr>
          <p:nvPr/>
        </p:nvSpPr>
        <p:spPr bwMode="auto">
          <a:xfrm>
            <a:off x="8461982" y="4838238"/>
            <a:ext cx="303288" cy="332049"/>
          </a:xfrm>
          <a:custGeom>
            <a:avLst/>
            <a:gdLst>
              <a:gd name="T0" fmla="*/ 2147483646 w 510"/>
              <a:gd name="T1" fmla="*/ 2147483646 h 559"/>
              <a:gd name="T2" fmla="*/ 2147483646 w 510"/>
              <a:gd name="T3" fmla="*/ 2147483646 h 559"/>
              <a:gd name="T4" fmla="*/ 2147483646 w 510"/>
              <a:gd name="T5" fmla="*/ 2147483646 h 559"/>
              <a:gd name="T6" fmla="*/ 2147483646 w 510"/>
              <a:gd name="T7" fmla="*/ 2147483646 h 559"/>
              <a:gd name="T8" fmla="*/ 2147483646 w 510"/>
              <a:gd name="T9" fmla="*/ 2147483646 h 559"/>
              <a:gd name="T10" fmla="*/ 2147483646 w 510"/>
              <a:gd name="T11" fmla="*/ 2147483646 h 559"/>
              <a:gd name="T12" fmla="*/ 2147483646 w 510"/>
              <a:gd name="T13" fmla="*/ 2147483646 h 559"/>
              <a:gd name="T14" fmla="*/ 2147483646 w 510"/>
              <a:gd name="T15" fmla="*/ 2147483646 h 559"/>
              <a:gd name="T16" fmla="*/ 2147483646 w 510"/>
              <a:gd name="T17" fmla="*/ 2147483646 h 559"/>
              <a:gd name="T18" fmla="*/ 2147483646 w 510"/>
              <a:gd name="T19" fmla="*/ 2147483646 h 559"/>
              <a:gd name="T20" fmla="*/ 2147483646 w 510"/>
              <a:gd name="T21" fmla="*/ 2147483646 h 559"/>
              <a:gd name="T22" fmla="*/ 2147483646 w 510"/>
              <a:gd name="T23" fmla="*/ 2147483646 h 559"/>
              <a:gd name="T24" fmla="*/ 2147483646 w 510"/>
              <a:gd name="T25" fmla="*/ 2147483646 h 559"/>
              <a:gd name="T26" fmla="*/ 2147483646 w 510"/>
              <a:gd name="T27" fmla="*/ 2147483646 h 559"/>
              <a:gd name="T28" fmla="*/ 2147483646 w 510"/>
              <a:gd name="T29" fmla="*/ 2147483646 h 559"/>
              <a:gd name="T30" fmla="*/ 2147483646 w 510"/>
              <a:gd name="T31" fmla="*/ 2147483646 h 559"/>
              <a:gd name="T32" fmla="*/ 2147483646 w 510"/>
              <a:gd name="T33" fmla="*/ 2147483646 h 559"/>
              <a:gd name="T34" fmla="*/ 2147483646 w 510"/>
              <a:gd name="T35" fmla="*/ 2147483646 h 559"/>
              <a:gd name="T36" fmla="*/ 2147483646 w 510"/>
              <a:gd name="T37" fmla="*/ 2147483646 h 559"/>
              <a:gd name="T38" fmla="*/ 2147483646 w 510"/>
              <a:gd name="T39" fmla="*/ 2147483646 h 559"/>
              <a:gd name="T40" fmla="*/ 2147483646 w 510"/>
              <a:gd name="T41" fmla="*/ 2147483646 h 559"/>
              <a:gd name="T42" fmla="*/ 2147483646 w 510"/>
              <a:gd name="T43" fmla="*/ 2147483646 h 559"/>
              <a:gd name="T44" fmla="*/ 2147483646 w 510"/>
              <a:gd name="T45" fmla="*/ 2147483646 h 559"/>
              <a:gd name="T46" fmla="*/ 2147483646 w 510"/>
              <a:gd name="T47" fmla="*/ 2147483646 h 559"/>
              <a:gd name="T48" fmla="*/ 2147483646 w 510"/>
              <a:gd name="T49" fmla="*/ 2147483646 h 559"/>
              <a:gd name="T50" fmla="*/ 2147483646 w 510"/>
              <a:gd name="T51" fmla="*/ 2147483646 h 559"/>
              <a:gd name="T52" fmla="*/ 1365184109 w 510"/>
              <a:gd name="T53" fmla="*/ 2147483646 h 559"/>
              <a:gd name="T54" fmla="*/ 0 w 510"/>
              <a:gd name="T55" fmla="*/ 2147483646 h 559"/>
              <a:gd name="T56" fmla="*/ 0 w 510"/>
              <a:gd name="T57" fmla="*/ 1313686865 h 559"/>
              <a:gd name="T58" fmla="*/ 1365184109 w 510"/>
              <a:gd name="T59" fmla="*/ 0 h 559"/>
              <a:gd name="T60" fmla="*/ 2147483646 w 510"/>
              <a:gd name="T61" fmla="*/ 0 h 559"/>
              <a:gd name="T62" fmla="*/ 2147483646 w 510"/>
              <a:gd name="T63" fmla="*/ 0 h 559"/>
              <a:gd name="T64" fmla="*/ 2147483646 w 510"/>
              <a:gd name="T65" fmla="*/ 2147483646 h 559"/>
              <a:gd name="T66" fmla="*/ 2147483646 w 510"/>
              <a:gd name="T67" fmla="*/ 2147483646 h 559"/>
              <a:gd name="T68" fmla="*/ 2147483646 w 510"/>
              <a:gd name="T69" fmla="*/ 2147483646 h 559"/>
              <a:gd name="T70" fmla="*/ 2147483646 w 510"/>
              <a:gd name="T71" fmla="*/ 2147483646 h 559"/>
              <a:gd name="T72" fmla="*/ 2147483646 w 510"/>
              <a:gd name="T73" fmla="*/ 2147483646 h 559"/>
              <a:gd name="T74" fmla="*/ 2147483646 w 510"/>
              <a:gd name="T75" fmla="*/ 2147483646 h 559"/>
              <a:gd name="T76" fmla="*/ 2147483646 w 510"/>
              <a:gd name="T77" fmla="*/ 2147483646 h 559"/>
              <a:gd name="T78" fmla="*/ 2147483646 w 510"/>
              <a:gd name="T79" fmla="*/ 2147483646 h 559"/>
              <a:gd name="T80" fmla="*/ 2147483646 w 510"/>
              <a:gd name="T81" fmla="*/ 2147483646 h 559"/>
              <a:gd name="T82" fmla="*/ 2147483646 w 510"/>
              <a:gd name="T83" fmla="*/ 2147483646 h 559"/>
              <a:gd name="T84" fmla="*/ 2147483646 w 510"/>
              <a:gd name="T85" fmla="*/ 2147483646 h 559"/>
              <a:gd name="T86" fmla="*/ 2147483646 w 510"/>
              <a:gd name="T87" fmla="*/ 2147483646 h 559"/>
              <a:gd name="T88" fmla="*/ 2147483646 w 510"/>
              <a:gd name="T89" fmla="*/ 0 h 559"/>
              <a:gd name="T90" fmla="*/ 2147483646 w 510"/>
              <a:gd name="T91" fmla="*/ 2147483646 h 559"/>
              <a:gd name="T92" fmla="*/ 2147483646 w 510"/>
              <a:gd name="T93" fmla="*/ 2147483646 h 559"/>
              <a:gd name="T94" fmla="*/ 2147483646 w 510"/>
              <a:gd name="T95" fmla="*/ 2147483646 h 55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0" h="559">
                <a:moveTo>
                  <a:pt x="495" y="473"/>
                </a:moveTo>
                <a:lnTo>
                  <a:pt x="495" y="473"/>
                </a:lnTo>
                <a:cubicBezTo>
                  <a:pt x="424" y="544"/>
                  <a:pt x="424" y="544"/>
                  <a:pt x="424" y="544"/>
                </a:cubicBezTo>
                <a:cubicBezTo>
                  <a:pt x="417" y="551"/>
                  <a:pt x="410" y="558"/>
                  <a:pt x="403" y="558"/>
                </a:cubicBezTo>
                <a:cubicBezTo>
                  <a:pt x="396" y="558"/>
                  <a:pt x="389" y="551"/>
                  <a:pt x="382" y="544"/>
                </a:cubicBezTo>
                <a:cubicBezTo>
                  <a:pt x="347" y="509"/>
                  <a:pt x="347" y="509"/>
                  <a:pt x="347" y="509"/>
                </a:cubicBezTo>
                <a:cubicBezTo>
                  <a:pt x="340" y="502"/>
                  <a:pt x="340" y="495"/>
                  <a:pt x="340" y="487"/>
                </a:cubicBezTo>
                <a:cubicBezTo>
                  <a:pt x="340" y="473"/>
                  <a:pt x="347" y="459"/>
                  <a:pt x="368" y="459"/>
                </a:cubicBezTo>
                <a:cubicBezTo>
                  <a:pt x="375" y="459"/>
                  <a:pt x="382" y="466"/>
                  <a:pt x="382" y="473"/>
                </a:cubicBezTo>
                <a:cubicBezTo>
                  <a:pt x="403" y="487"/>
                  <a:pt x="403" y="487"/>
                  <a:pt x="403" y="487"/>
                </a:cubicBezTo>
                <a:cubicBezTo>
                  <a:pt x="460" y="431"/>
                  <a:pt x="460" y="431"/>
                  <a:pt x="460" y="431"/>
                </a:cubicBezTo>
                <a:cubicBezTo>
                  <a:pt x="467" y="424"/>
                  <a:pt x="474" y="424"/>
                  <a:pt x="481" y="424"/>
                </a:cubicBezTo>
                <a:cubicBezTo>
                  <a:pt x="495" y="424"/>
                  <a:pt x="509" y="438"/>
                  <a:pt x="509" y="452"/>
                </a:cubicBezTo>
                <a:cubicBezTo>
                  <a:pt x="509" y="459"/>
                  <a:pt x="502" y="466"/>
                  <a:pt x="495" y="473"/>
                </a:cubicBezTo>
                <a:close/>
                <a:moveTo>
                  <a:pt x="410" y="438"/>
                </a:moveTo>
                <a:lnTo>
                  <a:pt x="410" y="438"/>
                </a:lnTo>
                <a:cubicBezTo>
                  <a:pt x="403" y="445"/>
                  <a:pt x="403" y="445"/>
                  <a:pt x="403" y="445"/>
                </a:cubicBezTo>
                <a:cubicBezTo>
                  <a:pt x="396" y="438"/>
                  <a:pt x="382" y="431"/>
                  <a:pt x="368" y="431"/>
                </a:cubicBezTo>
                <a:cubicBezTo>
                  <a:pt x="333" y="431"/>
                  <a:pt x="311" y="459"/>
                  <a:pt x="311" y="487"/>
                </a:cubicBezTo>
                <a:cubicBezTo>
                  <a:pt x="311" y="509"/>
                  <a:pt x="318" y="523"/>
                  <a:pt x="325" y="530"/>
                </a:cubicBezTo>
                <a:cubicBezTo>
                  <a:pt x="340" y="544"/>
                  <a:pt x="340" y="544"/>
                  <a:pt x="340" y="544"/>
                </a:cubicBezTo>
                <a:cubicBezTo>
                  <a:pt x="241" y="544"/>
                  <a:pt x="241" y="544"/>
                  <a:pt x="241" y="544"/>
                </a:cubicBezTo>
                <a:cubicBezTo>
                  <a:pt x="29" y="544"/>
                  <a:pt x="29" y="544"/>
                  <a:pt x="29" y="544"/>
                </a:cubicBezTo>
                <a:cubicBezTo>
                  <a:pt x="7" y="544"/>
                  <a:pt x="0" y="537"/>
                  <a:pt x="0" y="51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9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77" y="162"/>
                  <a:pt x="177" y="162"/>
                  <a:pt x="177" y="162"/>
                </a:cubicBezTo>
                <a:cubicBezTo>
                  <a:pt x="177" y="191"/>
                  <a:pt x="205" y="219"/>
                  <a:pt x="234" y="219"/>
                </a:cubicBezTo>
                <a:cubicBezTo>
                  <a:pt x="290" y="219"/>
                  <a:pt x="290" y="219"/>
                  <a:pt x="290" y="219"/>
                </a:cubicBezTo>
                <a:cubicBezTo>
                  <a:pt x="410" y="219"/>
                  <a:pt x="410" y="219"/>
                  <a:pt x="410" y="219"/>
                </a:cubicBezTo>
                <a:cubicBezTo>
                  <a:pt x="410" y="388"/>
                  <a:pt x="410" y="388"/>
                  <a:pt x="410" y="388"/>
                </a:cubicBezTo>
                <a:lnTo>
                  <a:pt x="410" y="438"/>
                </a:lnTo>
                <a:close/>
                <a:moveTo>
                  <a:pt x="234" y="191"/>
                </a:moveTo>
                <a:lnTo>
                  <a:pt x="234" y="191"/>
                </a:lnTo>
                <a:cubicBezTo>
                  <a:pt x="219" y="191"/>
                  <a:pt x="205" y="176"/>
                  <a:pt x="205" y="162"/>
                </a:cubicBezTo>
                <a:cubicBezTo>
                  <a:pt x="205" y="106"/>
                  <a:pt x="205" y="106"/>
                  <a:pt x="205" y="106"/>
                </a:cubicBezTo>
                <a:cubicBezTo>
                  <a:pt x="205" y="0"/>
                  <a:pt x="205" y="0"/>
                  <a:pt x="205" y="0"/>
                </a:cubicBezTo>
                <a:cubicBezTo>
                  <a:pt x="410" y="191"/>
                  <a:pt x="410" y="191"/>
                  <a:pt x="410" y="191"/>
                </a:cubicBezTo>
                <a:cubicBezTo>
                  <a:pt x="290" y="191"/>
                  <a:pt x="290" y="191"/>
                  <a:pt x="290" y="191"/>
                </a:cubicBezTo>
                <a:lnTo>
                  <a:pt x="234" y="191"/>
                </a:lnTo>
                <a:close/>
              </a:path>
            </a:pathLst>
          </a:custGeom>
          <a:solidFill>
            <a:srgbClr val="007853"/>
          </a:solidFill>
          <a:ln>
            <a:noFill/>
          </a:ln>
          <a:extLst/>
        </p:spPr>
        <p:txBody>
          <a:bodyPr wrap="none" anchor="ctr"/>
          <a:lstStyle/>
          <a:p>
            <a:endParaRPr lang="id-ID"/>
          </a:p>
        </p:txBody>
      </p:sp>
      <p:sp>
        <p:nvSpPr>
          <p:cNvPr id="29" name="Freeform 59"/>
          <p:cNvSpPr>
            <a:spLocks noChangeArrowheads="1"/>
          </p:cNvSpPr>
          <p:nvPr/>
        </p:nvSpPr>
        <p:spPr bwMode="auto">
          <a:xfrm>
            <a:off x="6700822" y="2833506"/>
            <a:ext cx="347677" cy="363480"/>
          </a:xfrm>
          <a:custGeom>
            <a:avLst/>
            <a:gdLst>
              <a:gd name="T0" fmla="*/ 2147483646 w 581"/>
              <a:gd name="T1" fmla="*/ 2147483646 h 609"/>
              <a:gd name="T2" fmla="*/ 2147483646 w 581"/>
              <a:gd name="T3" fmla="*/ 2147483646 h 609"/>
              <a:gd name="T4" fmla="*/ 2147483646 w 581"/>
              <a:gd name="T5" fmla="*/ 2147483646 h 609"/>
              <a:gd name="T6" fmla="*/ 2147483646 w 581"/>
              <a:gd name="T7" fmla="*/ 2147483646 h 609"/>
              <a:gd name="T8" fmla="*/ 2147483646 w 581"/>
              <a:gd name="T9" fmla="*/ 2147483646 h 609"/>
              <a:gd name="T10" fmla="*/ 2147483646 w 581"/>
              <a:gd name="T11" fmla="*/ 2147483646 h 609"/>
              <a:gd name="T12" fmla="*/ 2147483646 w 581"/>
              <a:gd name="T13" fmla="*/ 2147483646 h 609"/>
              <a:gd name="T14" fmla="*/ 2147483646 w 581"/>
              <a:gd name="T15" fmla="*/ 2147483646 h 609"/>
              <a:gd name="T16" fmla="*/ 2147483646 w 581"/>
              <a:gd name="T17" fmla="*/ 2147483646 h 609"/>
              <a:gd name="T18" fmla="*/ 2147483646 w 581"/>
              <a:gd name="T19" fmla="*/ 2147483646 h 609"/>
              <a:gd name="T20" fmla="*/ 1360546115 w 581"/>
              <a:gd name="T21" fmla="*/ 2147483646 h 609"/>
              <a:gd name="T22" fmla="*/ 0 w 581"/>
              <a:gd name="T23" fmla="*/ 2147483646 h 609"/>
              <a:gd name="T24" fmla="*/ 2147483646 w 581"/>
              <a:gd name="T25" fmla="*/ 2147483646 h 609"/>
              <a:gd name="T26" fmla="*/ 2147483646 w 581"/>
              <a:gd name="T27" fmla="*/ 2147483646 h 609"/>
              <a:gd name="T28" fmla="*/ 2147483646 w 581"/>
              <a:gd name="T29" fmla="*/ 2147483646 h 609"/>
              <a:gd name="T30" fmla="*/ 2147483646 w 581"/>
              <a:gd name="T31" fmla="*/ 2147483646 h 609"/>
              <a:gd name="T32" fmla="*/ 2147483646 w 581"/>
              <a:gd name="T33" fmla="*/ 2147483646 h 609"/>
              <a:gd name="T34" fmla="*/ 2147483646 w 581"/>
              <a:gd name="T35" fmla="*/ 2147483646 h 609"/>
              <a:gd name="T36" fmla="*/ 2147483646 w 581"/>
              <a:gd name="T37" fmla="*/ 2147483646 h 609"/>
              <a:gd name="T38" fmla="*/ 2147483646 w 581"/>
              <a:gd name="T39" fmla="*/ 2147483646 h 609"/>
              <a:gd name="T40" fmla="*/ 2147483646 w 581"/>
              <a:gd name="T41" fmla="*/ 2147483646 h 609"/>
              <a:gd name="T42" fmla="*/ 2147483646 w 581"/>
              <a:gd name="T43" fmla="*/ 2147483646 h 609"/>
              <a:gd name="T44" fmla="*/ 2147483646 w 581"/>
              <a:gd name="T45" fmla="*/ 2147483646 h 609"/>
              <a:gd name="T46" fmla="*/ 2147483646 w 581"/>
              <a:gd name="T47" fmla="*/ 2147483646 h 609"/>
              <a:gd name="T48" fmla="*/ 2147483646 w 581"/>
              <a:gd name="T49" fmla="*/ 2147483646 h 609"/>
              <a:gd name="T50" fmla="*/ 2147483646 w 581"/>
              <a:gd name="T51" fmla="*/ 2147483646 h 609"/>
              <a:gd name="T52" fmla="*/ 2147483646 w 581"/>
              <a:gd name="T53" fmla="*/ 2147483646 h 609"/>
              <a:gd name="T54" fmla="*/ 2147483646 w 581"/>
              <a:gd name="T55" fmla="*/ 2147483646 h 609"/>
              <a:gd name="T56" fmla="*/ 2147483646 w 581"/>
              <a:gd name="T57" fmla="*/ 2147483646 h 609"/>
              <a:gd name="T58" fmla="*/ 2147483646 w 581"/>
              <a:gd name="T59" fmla="*/ 2147483646 h 609"/>
              <a:gd name="T60" fmla="*/ 2147483646 w 581"/>
              <a:gd name="T61" fmla="*/ 2147483646 h 609"/>
              <a:gd name="T62" fmla="*/ 2147483646 w 581"/>
              <a:gd name="T63" fmla="*/ 2147483646 h 609"/>
              <a:gd name="T64" fmla="*/ 2147483646 w 581"/>
              <a:gd name="T65" fmla="*/ 2147483646 h 609"/>
              <a:gd name="T66" fmla="*/ 2147483646 w 581"/>
              <a:gd name="T67" fmla="*/ 2147483646 h 609"/>
              <a:gd name="T68" fmla="*/ 2147483646 w 581"/>
              <a:gd name="T69" fmla="*/ 2147483646 h 609"/>
              <a:gd name="T70" fmla="*/ 2147483646 w 581"/>
              <a:gd name="T71" fmla="*/ 2147483646 h 609"/>
              <a:gd name="T72" fmla="*/ 2147483646 w 581"/>
              <a:gd name="T73" fmla="*/ 2147483646 h 609"/>
              <a:gd name="T74" fmla="*/ 2147483646 w 581"/>
              <a:gd name="T75" fmla="*/ 2147483646 h 609"/>
              <a:gd name="T76" fmla="*/ 2147483646 w 581"/>
              <a:gd name="T77" fmla="*/ 2147483646 h 609"/>
              <a:gd name="T78" fmla="*/ 2147483646 w 581"/>
              <a:gd name="T79" fmla="*/ 2147483646 h 609"/>
              <a:gd name="T80" fmla="*/ 2147483646 w 581"/>
              <a:gd name="T81" fmla="*/ 0 h 609"/>
              <a:gd name="T82" fmla="*/ 2147483646 w 581"/>
              <a:gd name="T83" fmla="*/ 2147483646 h 609"/>
              <a:gd name="T84" fmla="*/ 2147483646 w 581"/>
              <a:gd name="T85" fmla="*/ 2147483646 h 609"/>
              <a:gd name="T86" fmla="*/ 2147483646 w 581"/>
              <a:gd name="T87" fmla="*/ 2147483646 h 609"/>
              <a:gd name="T88" fmla="*/ 2147483646 w 581"/>
              <a:gd name="T89" fmla="*/ 0 h 609"/>
              <a:gd name="T90" fmla="*/ 2147483646 w 581"/>
              <a:gd name="T91" fmla="*/ 2147483646 h 609"/>
              <a:gd name="T92" fmla="*/ 2147483646 w 581"/>
              <a:gd name="T93" fmla="*/ 2147483646 h 609"/>
              <a:gd name="T94" fmla="*/ 2147483646 w 581"/>
              <a:gd name="T95" fmla="*/ 2147483646 h 609"/>
              <a:gd name="T96" fmla="*/ 2147483646 w 581"/>
              <a:gd name="T97" fmla="*/ 0 h 609"/>
              <a:gd name="T98" fmla="*/ 2147483646 w 581"/>
              <a:gd name="T99" fmla="*/ 2147483646 h 6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81" h="609">
                <a:moveTo>
                  <a:pt x="566" y="523"/>
                </a:moveTo>
                <a:lnTo>
                  <a:pt x="566" y="523"/>
                </a:lnTo>
                <a:cubicBezTo>
                  <a:pt x="495" y="594"/>
                  <a:pt x="495" y="594"/>
                  <a:pt x="495" y="594"/>
                </a:cubicBezTo>
                <a:cubicBezTo>
                  <a:pt x="488" y="601"/>
                  <a:pt x="481" y="608"/>
                  <a:pt x="474" y="608"/>
                </a:cubicBezTo>
                <a:cubicBezTo>
                  <a:pt x="467" y="608"/>
                  <a:pt x="460" y="601"/>
                  <a:pt x="453" y="594"/>
                </a:cubicBezTo>
                <a:cubicBezTo>
                  <a:pt x="417" y="558"/>
                  <a:pt x="417" y="558"/>
                  <a:pt x="417" y="558"/>
                </a:cubicBezTo>
                <a:cubicBezTo>
                  <a:pt x="410" y="551"/>
                  <a:pt x="410" y="544"/>
                  <a:pt x="410" y="537"/>
                </a:cubicBezTo>
                <a:cubicBezTo>
                  <a:pt x="410" y="523"/>
                  <a:pt x="417" y="509"/>
                  <a:pt x="439" y="509"/>
                </a:cubicBezTo>
                <a:cubicBezTo>
                  <a:pt x="446" y="509"/>
                  <a:pt x="453" y="516"/>
                  <a:pt x="453" y="523"/>
                </a:cubicBezTo>
                <a:cubicBezTo>
                  <a:pt x="474" y="537"/>
                  <a:pt x="474" y="537"/>
                  <a:pt x="474" y="537"/>
                </a:cubicBezTo>
                <a:cubicBezTo>
                  <a:pt x="530" y="481"/>
                  <a:pt x="530" y="481"/>
                  <a:pt x="530" y="481"/>
                </a:cubicBezTo>
                <a:cubicBezTo>
                  <a:pt x="537" y="474"/>
                  <a:pt x="545" y="474"/>
                  <a:pt x="552" y="474"/>
                </a:cubicBezTo>
                <a:cubicBezTo>
                  <a:pt x="566" y="474"/>
                  <a:pt x="580" y="488"/>
                  <a:pt x="580" y="502"/>
                </a:cubicBezTo>
                <a:cubicBezTo>
                  <a:pt x="580" y="509"/>
                  <a:pt x="573" y="516"/>
                  <a:pt x="566" y="523"/>
                </a:cubicBezTo>
                <a:close/>
                <a:moveTo>
                  <a:pt x="474" y="495"/>
                </a:moveTo>
                <a:lnTo>
                  <a:pt x="474" y="495"/>
                </a:lnTo>
                <a:cubicBezTo>
                  <a:pt x="467" y="488"/>
                  <a:pt x="453" y="481"/>
                  <a:pt x="439" y="481"/>
                </a:cubicBezTo>
                <a:cubicBezTo>
                  <a:pt x="403" y="481"/>
                  <a:pt x="382" y="509"/>
                  <a:pt x="382" y="537"/>
                </a:cubicBezTo>
                <a:cubicBezTo>
                  <a:pt x="382" y="558"/>
                  <a:pt x="389" y="573"/>
                  <a:pt x="396" y="580"/>
                </a:cubicBezTo>
                <a:cubicBezTo>
                  <a:pt x="424" y="608"/>
                  <a:pt x="424" y="608"/>
                  <a:pt x="424" y="608"/>
                </a:cubicBezTo>
                <a:cubicBezTo>
                  <a:pt x="29" y="608"/>
                  <a:pt x="29" y="608"/>
                  <a:pt x="29" y="608"/>
                </a:cubicBezTo>
                <a:cubicBezTo>
                  <a:pt x="15" y="608"/>
                  <a:pt x="0" y="594"/>
                  <a:pt x="0" y="580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15" y="56"/>
                  <a:pt x="29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120"/>
                  <a:pt x="106" y="141"/>
                  <a:pt x="135" y="141"/>
                </a:cubicBezTo>
                <a:cubicBezTo>
                  <a:pt x="163" y="141"/>
                  <a:pt x="191" y="120"/>
                  <a:pt x="191" y="85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219" y="56"/>
                  <a:pt x="219" y="56"/>
                  <a:pt x="219" y="56"/>
                </a:cubicBezTo>
                <a:cubicBezTo>
                  <a:pt x="219" y="85"/>
                  <a:pt x="219" y="85"/>
                  <a:pt x="219" y="85"/>
                </a:cubicBezTo>
                <a:cubicBezTo>
                  <a:pt x="219" y="120"/>
                  <a:pt x="248" y="141"/>
                  <a:pt x="276" y="141"/>
                </a:cubicBezTo>
                <a:cubicBezTo>
                  <a:pt x="304" y="141"/>
                  <a:pt x="333" y="120"/>
                  <a:pt x="333" y="85"/>
                </a:cubicBezTo>
                <a:cubicBezTo>
                  <a:pt x="333" y="56"/>
                  <a:pt x="333" y="56"/>
                  <a:pt x="333" y="56"/>
                </a:cubicBezTo>
                <a:cubicBezTo>
                  <a:pt x="361" y="56"/>
                  <a:pt x="361" y="56"/>
                  <a:pt x="361" y="56"/>
                </a:cubicBezTo>
                <a:cubicBezTo>
                  <a:pt x="361" y="85"/>
                  <a:pt x="361" y="85"/>
                  <a:pt x="361" y="85"/>
                </a:cubicBezTo>
                <a:cubicBezTo>
                  <a:pt x="361" y="120"/>
                  <a:pt x="389" y="141"/>
                  <a:pt x="417" y="141"/>
                </a:cubicBezTo>
                <a:cubicBezTo>
                  <a:pt x="446" y="141"/>
                  <a:pt x="474" y="120"/>
                  <a:pt x="474" y="85"/>
                </a:cubicBezTo>
                <a:cubicBezTo>
                  <a:pt x="474" y="56"/>
                  <a:pt x="474" y="56"/>
                  <a:pt x="474" y="56"/>
                </a:cubicBezTo>
                <a:cubicBezTo>
                  <a:pt x="523" y="56"/>
                  <a:pt x="523" y="56"/>
                  <a:pt x="523" y="56"/>
                </a:cubicBezTo>
                <a:cubicBezTo>
                  <a:pt x="537" y="56"/>
                  <a:pt x="552" y="71"/>
                  <a:pt x="552" y="85"/>
                </a:cubicBezTo>
                <a:cubicBezTo>
                  <a:pt x="552" y="445"/>
                  <a:pt x="552" y="445"/>
                  <a:pt x="552" y="445"/>
                </a:cubicBezTo>
                <a:cubicBezTo>
                  <a:pt x="530" y="445"/>
                  <a:pt x="516" y="452"/>
                  <a:pt x="509" y="460"/>
                </a:cubicBezTo>
                <a:lnTo>
                  <a:pt x="474" y="495"/>
                </a:lnTo>
                <a:close/>
                <a:moveTo>
                  <a:pt x="78" y="488"/>
                </a:moveTo>
                <a:lnTo>
                  <a:pt x="78" y="488"/>
                </a:lnTo>
                <a:cubicBezTo>
                  <a:pt x="78" y="502"/>
                  <a:pt x="85" y="509"/>
                  <a:pt x="99" y="509"/>
                </a:cubicBezTo>
                <a:cubicBezTo>
                  <a:pt x="283" y="509"/>
                  <a:pt x="283" y="509"/>
                  <a:pt x="283" y="509"/>
                </a:cubicBezTo>
                <a:cubicBezTo>
                  <a:pt x="297" y="509"/>
                  <a:pt x="304" y="502"/>
                  <a:pt x="304" y="488"/>
                </a:cubicBezTo>
                <a:cubicBezTo>
                  <a:pt x="304" y="474"/>
                  <a:pt x="297" y="467"/>
                  <a:pt x="283" y="467"/>
                </a:cubicBezTo>
                <a:cubicBezTo>
                  <a:pt x="99" y="467"/>
                  <a:pt x="99" y="467"/>
                  <a:pt x="99" y="467"/>
                </a:cubicBezTo>
                <a:cubicBezTo>
                  <a:pt x="85" y="467"/>
                  <a:pt x="78" y="474"/>
                  <a:pt x="78" y="488"/>
                </a:cubicBezTo>
                <a:close/>
                <a:moveTo>
                  <a:pt x="446" y="219"/>
                </a:moveTo>
                <a:lnTo>
                  <a:pt x="446" y="219"/>
                </a:lnTo>
                <a:cubicBezTo>
                  <a:pt x="106" y="219"/>
                  <a:pt x="106" y="219"/>
                  <a:pt x="106" y="219"/>
                </a:cubicBezTo>
                <a:cubicBezTo>
                  <a:pt x="92" y="219"/>
                  <a:pt x="78" y="233"/>
                  <a:pt x="78" y="247"/>
                </a:cubicBezTo>
                <a:cubicBezTo>
                  <a:pt x="78" y="262"/>
                  <a:pt x="92" y="276"/>
                  <a:pt x="106" y="276"/>
                </a:cubicBezTo>
                <a:cubicBezTo>
                  <a:pt x="446" y="276"/>
                  <a:pt x="446" y="276"/>
                  <a:pt x="446" y="276"/>
                </a:cubicBezTo>
                <a:cubicBezTo>
                  <a:pt x="460" y="276"/>
                  <a:pt x="474" y="262"/>
                  <a:pt x="474" y="247"/>
                </a:cubicBezTo>
                <a:cubicBezTo>
                  <a:pt x="474" y="233"/>
                  <a:pt x="460" y="219"/>
                  <a:pt x="446" y="219"/>
                </a:cubicBezTo>
                <a:close/>
                <a:moveTo>
                  <a:pt x="446" y="339"/>
                </a:moveTo>
                <a:lnTo>
                  <a:pt x="446" y="339"/>
                </a:lnTo>
                <a:cubicBezTo>
                  <a:pt x="276" y="339"/>
                  <a:pt x="276" y="339"/>
                  <a:pt x="276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92" y="339"/>
                  <a:pt x="78" y="353"/>
                  <a:pt x="78" y="367"/>
                </a:cubicBezTo>
                <a:cubicBezTo>
                  <a:pt x="78" y="389"/>
                  <a:pt x="92" y="396"/>
                  <a:pt x="106" y="396"/>
                </a:cubicBezTo>
                <a:cubicBezTo>
                  <a:pt x="226" y="396"/>
                  <a:pt x="226" y="396"/>
                  <a:pt x="226" y="396"/>
                </a:cubicBezTo>
                <a:cubicBezTo>
                  <a:pt x="276" y="396"/>
                  <a:pt x="276" y="396"/>
                  <a:pt x="276" y="396"/>
                </a:cubicBezTo>
                <a:cubicBezTo>
                  <a:pt x="446" y="396"/>
                  <a:pt x="446" y="396"/>
                  <a:pt x="446" y="396"/>
                </a:cubicBezTo>
                <a:cubicBezTo>
                  <a:pt x="460" y="396"/>
                  <a:pt x="474" y="389"/>
                  <a:pt x="474" y="367"/>
                </a:cubicBezTo>
                <a:cubicBezTo>
                  <a:pt x="474" y="353"/>
                  <a:pt x="460" y="339"/>
                  <a:pt x="446" y="339"/>
                </a:cubicBezTo>
                <a:close/>
                <a:moveTo>
                  <a:pt x="417" y="113"/>
                </a:moveTo>
                <a:lnTo>
                  <a:pt x="417" y="113"/>
                </a:lnTo>
                <a:cubicBezTo>
                  <a:pt x="403" y="113"/>
                  <a:pt x="389" y="106"/>
                  <a:pt x="389" y="85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4"/>
                  <a:pt x="403" y="0"/>
                  <a:pt x="417" y="0"/>
                </a:cubicBezTo>
                <a:cubicBezTo>
                  <a:pt x="431" y="0"/>
                  <a:pt x="446" y="14"/>
                  <a:pt x="446" y="28"/>
                </a:cubicBezTo>
                <a:cubicBezTo>
                  <a:pt x="446" y="85"/>
                  <a:pt x="446" y="85"/>
                  <a:pt x="446" y="85"/>
                </a:cubicBezTo>
                <a:cubicBezTo>
                  <a:pt x="446" y="106"/>
                  <a:pt x="431" y="113"/>
                  <a:pt x="417" y="113"/>
                </a:cubicBezTo>
                <a:close/>
                <a:moveTo>
                  <a:pt x="276" y="113"/>
                </a:moveTo>
                <a:lnTo>
                  <a:pt x="276" y="113"/>
                </a:lnTo>
                <a:cubicBezTo>
                  <a:pt x="262" y="113"/>
                  <a:pt x="248" y="106"/>
                  <a:pt x="248" y="85"/>
                </a:cubicBezTo>
                <a:cubicBezTo>
                  <a:pt x="248" y="28"/>
                  <a:pt x="248" y="28"/>
                  <a:pt x="248" y="28"/>
                </a:cubicBezTo>
                <a:cubicBezTo>
                  <a:pt x="248" y="14"/>
                  <a:pt x="262" y="0"/>
                  <a:pt x="276" y="0"/>
                </a:cubicBezTo>
                <a:cubicBezTo>
                  <a:pt x="290" y="0"/>
                  <a:pt x="304" y="14"/>
                  <a:pt x="304" y="28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106"/>
                  <a:pt x="290" y="113"/>
                  <a:pt x="276" y="113"/>
                </a:cubicBezTo>
                <a:close/>
                <a:moveTo>
                  <a:pt x="135" y="113"/>
                </a:moveTo>
                <a:lnTo>
                  <a:pt x="135" y="113"/>
                </a:lnTo>
                <a:cubicBezTo>
                  <a:pt x="121" y="113"/>
                  <a:pt x="106" y="106"/>
                  <a:pt x="106" y="85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6" y="14"/>
                  <a:pt x="121" y="0"/>
                  <a:pt x="135" y="0"/>
                </a:cubicBezTo>
                <a:cubicBezTo>
                  <a:pt x="149" y="0"/>
                  <a:pt x="163" y="14"/>
                  <a:pt x="163" y="28"/>
                </a:cubicBezTo>
                <a:cubicBezTo>
                  <a:pt x="163" y="85"/>
                  <a:pt x="163" y="85"/>
                  <a:pt x="163" y="85"/>
                </a:cubicBezTo>
                <a:cubicBezTo>
                  <a:pt x="163" y="106"/>
                  <a:pt x="149" y="113"/>
                  <a:pt x="135" y="113"/>
                </a:cubicBezTo>
                <a:close/>
              </a:path>
            </a:pathLst>
          </a:custGeom>
          <a:solidFill>
            <a:srgbClr val="007853"/>
          </a:solidFill>
          <a:ln>
            <a:noFill/>
          </a:ln>
          <a:extLst/>
        </p:spPr>
        <p:txBody>
          <a:bodyPr wrap="none" anchor="ctr"/>
          <a:lstStyle/>
          <a:p>
            <a:endParaRPr lang="id-ID"/>
          </a:p>
        </p:txBody>
      </p:sp>
      <p:sp>
        <p:nvSpPr>
          <p:cNvPr id="30" name="Freeform 71"/>
          <p:cNvSpPr>
            <a:spLocks noChangeArrowheads="1"/>
          </p:cNvSpPr>
          <p:nvPr/>
        </p:nvSpPr>
        <p:spPr bwMode="auto">
          <a:xfrm>
            <a:off x="6676698" y="2167047"/>
            <a:ext cx="390486" cy="387658"/>
          </a:xfrm>
          <a:custGeom>
            <a:avLst/>
            <a:gdLst>
              <a:gd name="T0" fmla="*/ 188131 w 609"/>
              <a:gd name="T1" fmla="*/ 130421 h 602"/>
              <a:gd name="T2" fmla="*/ 188131 w 609"/>
              <a:gd name="T3" fmla="*/ 130421 h 602"/>
              <a:gd name="T4" fmla="*/ 180577 w 609"/>
              <a:gd name="T5" fmla="*/ 148123 h 602"/>
              <a:gd name="T6" fmla="*/ 188131 w 609"/>
              <a:gd name="T7" fmla="*/ 181360 h 602"/>
              <a:gd name="T8" fmla="*/ 183095 w 609"/>
              <a:gd name="T9" fmla="*/ 188947 h 602"/>
              <a:gd name="T10" fmla="*/ 150002 w 609"/>
              <a:gd name="T11" fmla="*/ 178831 h 602"/>
              <a:gd name="T12" fmla="*/ 129857 w 609"/>
              <a:gd name="T13" fmla="*/ 188947 h 602"/>
              <a:gd name="T14" fmla="*/ 132375 w 609"/>
              <a:gd name="T15" fmla="*/ 188947 h 602"/>
              <a:gd name="T16" fmla="*/ 111872 w 609"/>
              <a:gd name="T17" fmla="*/ 217127 h 602"/>
              <a:gd name="T18" fmla="*/ 106836 w 609"/>
              <a:gd name="T19" fmla="*/ 217127 h 602"/>
              <a:gd name="T20" fmla="*/ 86332 w 609"/>
              <a:gd name="T21" fmla="*/ 186418 h 602"/>
              <a:gd name="T22" fmla="*/ 68706 w 609"/>
              <a:gd name="T23" fmla="*/ 178831 h 602"/>
              <a:gd name="T24" fmla="*/ 68706 w 609"/>
              <a:gd name="T25" fmla="*/ 181360 h 602"/>
              <a:gd name="T26" fmla="*/ 35612 w 609"/>
              <a:gd name="T27" fmla="*/ 186418 h 602"/>
              <a:gd name="T28" fmla="*/ 30576 w 609"/>
              <a:gd name="T29" fmla="*/ 183889 h 602"/>
              <a:gd name="T30" fmla="*/ 38130 w 609"/>
              <a:gd name="T31" fmla="*/ 148123 h 602"/>
              <a:gd name="T32" fmla="*/ 30576 w 609"/>
              <a:gd name="T33" fmla="*/ 130421 h 602"/>
              <a:gd name="T34" fmla="*/ 0 w 609"/>
              <a:gd name="T35" fmla="*/ 109828 h 602"/>
              <a:gd name="T36" fmla="*/ 0 w 609"/>
              <a:gd name="T37" fmla="*/ 104770 h 602"/>
              <a:gd name="T38" fmla="*/ 30576 w 609"/>
              <a:gd name="T39" fmla="*/ 86706 h 602"/>
              <a:gd name="T40" fmla="*/ 38130 w 609"/>
              <a:gd name="T41" fmla="*/ 66475 h 602"/>
              <a:gd name="T42" fmla="*/ 30576 w 609"/>
              <a:gd name="T43" fmla="*/ 33237 h 602"/>
              <a:gd name="T44" fmla="*/ 35612 w 609"/>
              <a:gd name="T45" fmla="*/ 28180 h 602"/>
              <a:gd name="T46" fmla="*/ 68706 w 609"/>
              <a:gd name="T47" fmla="*/ 35766 h 602"/>
              <a:gd name="T48" fmla="*/ 86332 w 609"/>
              <a:gd name="T49" fmla="*/ 28180 h 602"/>
              <a:gd name="T50" fmla="*/ 106836 w 609"/>
              <a:gd name="T51" fmla="*/ 0 h 602"/>
              <a:gd name="T52" fmla="*/ 111872 w 609"/>
              <a:gd name="T53" fmla="*/ 0 h 602"/>
              <a:gd name="T54" fmla="*/ 132375 w 609"/>
              <a:gd name="T55" fmla="*/ 28180 h 602"/>
              <a:gd name="T56" fmla="*/ 150002 w 609"/>
              <a:gd name="T57" fmla="*/ 35766 h 602"/>
              <a:gd name="T58" fmla="*/ 183095 w 609"/>
              <a:gd name="T59" fmla="*/ 28180 h 602"/>
              <a:gd name="T60" fmla="*/ 188131 w 609"/>
              <a:gd name="T61" fmla="*/ 33237 h 602"/>
              <a:gd name="T62" fmla="*/ 180577 w 609"/>
              <a:gd name="T63" fmla="*/ 66475 h 602"/>
              <a:gd name="T64" fmla="*/ 188131 w 609"/>
              <a:gd name="T65" fmla="*/ 86706 h 602"/>
              <a:gd name="T66" fmla="*/ 218707 w 609"/>
              <a:gd name="T67" fmla="*/ 104770 h 602"/>
              <a:gd name="T68" fmla="*/ 218707 w 609"/>
              <a:gd name="T69" fmla="*/ 109828 h 602"/>
              <a:gd name="T70" fmla="*/ 188131 w 609"/>
              <a:gd name="T71" fmla="*/ 130421 h 602"/>
              <a:gd name="T72" fmla="*/ 109354 w 609"/>
              <a:gd name="T73" fmla="*/ 45882 h 602"/>
              <a:gd name="T74" fmla="*/ 109354 w 609"/>
              <a:gd name="T75" fmla="*/ 45882 h 602"/>
              <a:gd name="T76" fmla="*/ 48202 w 609"/>
              <a:gd name="T77" fmla="*/ 107299 h 602"/>
              <a:gd name="T78" fmla="*/ 109354 w 609"/>
              <a:gd name="T79" fmla="*/ 168716 h 602"/>
              <a:gd name="T80" fmla="*/ 170505 w 609"/>
              <a:gd name="T81" fmla="*/ 107299 h 602"/>
              <a:gd name="T82" fmla="*/ 109354 w 609"/>
              <a:gd name="T83" fmla="*/ 45882 h 602"/>
              <a:gd name="T84" fmla="*/ 109354 w 609"/>
              <a:gd name="T85" fmla="*/ 148123 h 602"/>
              <a:gd name="T86" fmla="*/ 109354 w 609"/>
              <a:gd name="T87" fmla="*/ 148123 h 602"/>
              <a:gd name="T88" fmla="*/ 68706 w 609"/>
              <a:gd name="T89" fmla="*/ 107299 h 602"/>
              <a:gd name="T90" fmla="*/ 109354 w 609"/>
              <a:gd name="T91" fmla="*/ 66475 h 602"/>
              <a:gd name="T92" fmla="*/ 150002 w 609"/>
              <a:gd name="T93" fmla="*/ 107299 h 602"/>
              <a:gd name="T94" fmla="*/ 109354 w 609"/>
              <a:gd name="T95" fmla="*/ 148123 h 602"/>
              <a:gd name="T96" fmla="*/ 109354 w 609"/>
              <a:gd name="T97" fmla="*/ 86706 h 602"/>
              <a:gd name="T98" fmla="*/ 109354 w 609"/>
              <a:gd name="T99" fmla="*/ 86706 h 602"/>
              <a:gd name="T100" fmla="*/ 88850 w 609"/>
              <a:gd name="T101" fmla="*/ 107299 h 602"/>
              <a:gd name="T102" fmla="*/ 109354 w 609"/>
              <a:gd name="T103" fmla="*/ 127530 h 602"/>
              <a:gd name="T104" fmla="*/ 129857 w 609"/>
              <a:gd name="T105" fmla="*/ 107299 h 602"/>
              <a:gd name="T106" fmla="*/ 109354 w 609"/>
              <a:gd name="T107" fmla="*/ 86706 h 60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09" h="602">
                <a:moveTo>
                  <a:pt x="523" y="361"/>
                </a:moveTo>
                <a:lnTo>
                  <a:pt x="523" y="361"/>
                </a:lnTo>
                <a:cubicBezTo>
                  <a:pt x="523" y="382"/>
                  <a:pt x="516" y="396"/>
                  <a:pt x="502" y="410"/>
                </a:cubicBezTo>
                <a:cubicBezTo>
                  <a:pt x="502" y="417"/>
                  <a:pt x="551" y="474"/>
                  <a:pt x="523" y="502"/>
                </a:cubicBezTo>
                <a:cubicBezTo>
                  <a:pt x="509" y="523"/>
                  <a:pt x="509" y="523"/>
                  <a:pt x="509" y="523"/>
                </a:cubicBezTo>
                <a:cubicBezTo>
                  <a:pt x="488" y="544"/>
                  <a:pt x="431" y="509"/>
                  <a:pt x="417" y="495"/>
                </a:cubicBezTo>
                <a:cubicBezTo>
                  <a:pt x="403" y="509"/>
                  <a:pt x="382" y="516"/>
                  <a:pt x="361" y="523"/>
                </a:cubicBezTo>
                <a:cubicBezTo>
                  <a:pt x="368" y="523"/>
                  <a:pt x="368" y="523"/>
                  <a:pt x="368" y="523"/>
                </a:cubicBezTo>
                <a:cubicBezTo>
                  <a:pt x="368" y="523"/>
                  <a:pt x="354" y="601"/>
                  <a:pt x="311" y="601"/>
                </a:cubicBezTo>
                <a:cubicBezTo>
                  <a:pt x="297" y="601"/>
                  <a:pt x="297" y="601"/>
                  <a:pt x="297" y="601"/>
                </a:cubicBezTo>
                <a:cubicBezTo>
                  <a:pt x="262" y="601"/>
                  <a:pt x="247" y="530"/>
                  <a:pt x="240" y="516"/>
                </a:cubicBezTo>
                <a:cubicBezTo>
                  <a:pt x="226" y="516"/>
                  <a:pt x="205" y="509"/>
                  <a:pt x="191" y="495"/>
                </a:cubicBezTo>
                <a:cubicBezTo>
                  <a:pt x="191" y="502"/>
                  <a:pt x="191" y="502"/>
                  <a:pt x="191" y="502"/>
                </a:cubicBezTo>
                <a:cubicBezTo>
                  <a:pt x="191" y="502"/>
                  <a:pt x="127" y="551"/>
                  <a:pt x="99" y="516"/>
                </a:cubicBezTo>
                <a:cubicBezTo>
                  <a:pt x="85" y="509"/>
                  <a:pt x="85" y="509"/>
                  <a:pt x="85" y="509"/>
                </a:cubicBezTo>
                <a:cubicBezTo>
                  <a:pt x="64" y="481"/>
                  <a:pt x="99" y="424"/>
                  <a:pt x="106" y="410"/>
                </a:cubicBezTo>
                <a:cubicBezTo>
                  <a:pt x="99" y="396"/>
                  <a:pt x="92" y="382"/>
                  <a:pt x="85" y="361"/>
                </a:cubicBezTo>
                <a:cubicBezTo>
                  <a:pt x="71" y="361"/>
                  <a:pt x="0" y="339"/>
                  <a:pt x="0" y="304"/>
                </a:cubicBezTo>
                <a:cubicBezTo>
                  <a:pt x="0" y="290"/>
                  <a:pt x="0" y="290"/>
                  <a:pt x="0" y="290"/>
                </a:cubicBezTo>
                <a:cubicBezTo>
                  <a:pt x="0" y="255"/>
                  <a:pt x="71" y="240"/>
                  <a:pt x="85" y="240"/>
                </a:cubicBezTo>
                <a:cubicBezTo>
                  <a:pt x="92" y="219"/>
                  <a:pt x="99" y="205"/>
                  <a:pt x="106" y="184"/>
                </a:cubicBezTo>
                <a:cubicBezTo>
                  <a:pt x="99" y="177"/>
                  <a:pt x="57" y="113"/>
                  <a:pt x="85" y="92"/>
                </a:cubicBezTo>
                <a:cubicBezTo>
                  <a:pt x="99" y="78"/>
                  <a:pt x="99" y="78"/>
                  <a:pt x="99" y="78"/>
                </a:cubicBezTo>
                <a:cubicBezTo>
                  <a:pt x="120" y="50"/>
                  <a:pt x="177" y="92"/>
                  <a:pt x="191" y="99"/>
                </a:cubicBezTo>
                <a:cubicBezTo>
                  <a:pt x="205" y="92"/>
                  <a:pt x="226" y="85"/>
                  <a:pt x="240" y="78"/>
                </a:cubicBezTo>
                <a:cubicBezTo>
                  <a:pt x="247" y="64"/>
                  <a:pt x="269" y="0"/>
                  <a:pt x="297" y="0"/>
                </a:cubicBezTo>
                <a:cubicBezTo>
                  <a:pt x="311" y="0"/>
                  <a:pt x="311" y="0"/>
                  <a:pt x="311" y="0"/>
                </a:cubicBezTo>
                <a:cubicBezTo>
                  <a:pt x="346" y="0"/>
                  <a:pt x="361" y="57"/>
                  <a:pt x="368" y="78"/>
                </a:cubicBezTo>
                <a:cubicBezTo>
                  <a:pt x="382" y="85"/>
                  <a:pt x="403" y="92"/>
                  <a:pt x="417" y="99"/>
                </a:cubicBezTo>
                <a:cubicBezTo>
                  <a:pt x="431" y="92"/>
                  <a:pt x="488" y="57"/>
                  <a:pt x="509" y="78"/>
                </a:cubicBezTo>
                <a:cubicBezTo>
                  <a:pt x="523" y="92"/>
                  <a:pt x="523" y="92"/>
                  <a:pt x="523" y="92"/>
                </a:cubicBezTo>
                <a:cubicBezTo>
                  <a:pt x="551" y="120"/>
                  <a:pt x="516" y="170"/>
                  <a:pt x="502" y="184"/>
                </a:cubicBezTo>
                <a:cubicBezTo>
                  <a:pt x="516" y="205"/>
                  <a:pt x="523" y="219"/>
                  <a:pt x="523" y="240"/>
                </a:cubicBezTo>
                <a:cubicBezTo>
                  <a:pt x="530" y="240"/>
                  <a:pt x="608" y="248"/>
                  <a:pt x="608" y="290"/>
                </a:cubicBezTo>
                <a:cubicBezTo>
                  <a:pt x="608" y="304"/>
                  <a:pt x="608" y="304"/>
                  <a:pt x="608" y="304"/>
                </a:cubicBezTo>
                <a:cubicBezTo>
                  <a:pt x="608" y="339"/>
                  <a:pt x="544" y="353"/>
                  <a:pt x="523" y="361"/>
                </a:cubicBezTo>
                <a:close/>
                <a:moveTo>
                  <a:pt x="304" y="127"/>
                </a:moveTo>
                <a:lnTo>
                  <a:pt x="304" y="127"/>
                </a:lnTo>
                <a:cubicBezTo>
                  <a:pt x="212" y="127"/>
                  <a:pt x="134" y="205"/>
                  <a:pt x="134" y="297"/>
                </a:cubicBezTo>
                <a:cubicBezTo>
                  <a:pt x="134" y="396"/>
                  <a:pt x="212" y="467"/>
                  <a:pt x="304" y="467"/>
                </a:cubicBezTo>
                <a:cubicBezTo>
                  <a:pt x="396" y="467"/>
                  <a:pt x="474" y="396"/>
                  <a:pt x="474" y="297"/>
                </a:cubicBezTo>
                <a:cubicBezTo>
                  <a:pt x="474" y="205"/>
                  <a:pt x="396" y="127"/>
                  <a:pt x="304" y="127"/>
                </a:cubicBezTo>
                <a:close/>
                <a:moveTo>
                  <a:pt x="304" y="410"/>
                </a:moveTo>
                <a:lnTo>
                  <a:pt x="304" y="410"/>
                </a:lnTo>
                <a:cubicBezTo>
                  <a:pt x="240" y="410"/>
                  <a:pt x="191" y="361"/>
                  <a:pt x="191" y="297"/>
                </a:cubicBezTo>
                <a:cubicBezTo>
                  <a:pt x="191" y="233"/>
                  <a:pt x="240" y="184"/>
                  <a:pt x="304" y="184"/>
                </a:cubicBezTo>
                <a:cubicBezTo>
                  <a:pt x="368" y="184"/>
                  <a:pt x="417" y="233"/>
                  <a:pt x="417" y="297"/>
                </a:cubicBezTo>
                <a:cubicBezTo>
                  <a:pt x="417" y="361"/>
                  <a:pt x="368" y="410"/>
                  <a:pt x="304" y="410"/>
                </a:cubicBezTo>
                <a:close/>
                <a:moveTo>
                  <a:pt x="304" y="240"/>
                </a:moveTo>
                <a:lnTo>
                  <a:pt x="304" y="240"/>
                </a:lnTo>
                <a:cubicBezTo>
                  <a:pt x="276" y="240"/>
                  <a:pt x="247" y="269"/>
                  <a:pt x="247" y="297"/>
                </a:cubicBezTo>
                <a:cubicBezTo>
                  <a:pt x="247" y="332"/>
                  <a:pt x="276" y="353"/>
                  <a:pt x="304" y="353"/>
                </a:cubicBezTo>
                <a:cubicBezTo>
                  <a:pt x="332" y="353"/>
                  <a:pt x="361" y="332"/>
                  <a:pt x="361" y="297"/>
                </a:cubicBezTo>
                <a:cubicBezTo>
                  <a:pt x="361" y="269"/>
                  <a:pt x="332" y="240"/>
                  <a:pt x="304" y="240"/>
                </a:cubicBezTo>
                <a:close/>
              </a:path>
            </a:pathLst>
          </a:custGeom>
          <a:solidFill>
            <a:srgbClr val="007853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id-ID"/>
          </a:p>
        </p:txBody>
      </p:sp>
      <p:sp>
        <p:nvSpPr>
          <p:cNvPr id="31" name="Freeform 14"/>
          <p:cNvSpPr>
            <a:spLocks noChangeArrowheads="1"/>
          </p:cNvSpPr>
          <p:nvPr/>
        </p:nvSpPr>
        <p:spPr bwMode="auto">
          <a:xfrm>
            <a:off x="978769" y="4873663"/>
            <a:ext cx="322004" cy="322004"/>
          </a:xfrm>
          <a:custGeom>
            <a:avLst/>
            <a:gdLst>
              <a:gd name="T0" fmla="*/ 2147483646 w 609"/>
              <a:gd name="T1" fmla="*/ 2147483646 h 609"/>
              <a:gd name="T2" fmla="*/ 2147483646 w 609"/>
              <a:gd name="T3" fmla="*/ 2147483646 h 609"/>
              <a:gd name="T4" fmla="*/ 977525241 w 609"/>
              <a:gd name="T5" fmla="*/ 2147483646 h 609"/>
              <a:gd name="T6" fmla="*/ 0 w 609"/>
              <a:gd name="T7" fmla="*/ 1349953100 h 609"/>
              <a:gd name="T8" fmla="*/ 1955179983 w 609"/>
              <a:gd name="T9" fmla="*/ 372427500 h 609"/>
              <a:gd name="T10" fmla="*/ 1955179983 w 609"/>
              <a:gd name="T11" fmla="*/ 372427500 h 609"/>
              <a:gd name="T12" fmla="*/ 2147483646 w 609"/>
              <a:gd name="T13" fmla="*/ 2147483646 h 609"/>
              <a:gd name="T14" fmla="*/ 2147483646 w 609"/>
              <a:gd name="T15" fmla="*/ 372427500 h 609"/>
              <a:gd name="T16" fmla="*/ 2147483646 w 609"/>
              <a:gd name="T17" fmla="*/ 372427500 h 609"/>
              <a:gd name="T18" fmla="*/ 2147483646 w 609"/>
              <a:gd name="T19" fmla="*/ 1349953100 h 609"/>
              <a:gd name="T20" fmla="*/ 2147483646 w 609"/>
              <a:gd name="T21" fmla="*/ 2147483646 h 609"/>
              <a:gd name="T22" fmla="*/ 2147483646 w 609"/>
              <a:gd name="T23" fmla="*/ 2147483646 h 609"/>
              <a:gd name="T24" fmla="*/ 2147483646 w 609"/>
              <a:gd name="T25" fmla="*/ 2147483646 h 609"/>
              <a:gd name="T26" fmla="*/ 2147483646 w 609"/>
              <a:gd name="T27" fmla="*/ 2147483646 h 609"/>
              <a:gd name="T28" fmla="*/ 2147483646 w 609"/>
              <a:gd name="T29" fmla="*/ 2147483646 h 609"/>
              <a:gd name="T30" fmla="*/ 2147483646 w 609"/>
              <a:gd name="T31" fmla="*/ 2147483646 h 609"/>
              <a:gd name="T32" fmla="*/ 2147483646 w 609"/>
              <a:gd name="T33" fmla="*/ 2147483646 h 609"/>
              <a:gd name="T34" fmla="*/ 2147483646 w 609"/>
              <a:gd name="T35" fmla="*/ 2147483646 h 609"/>
              <a:gd name="T36" fmla="*/ 2147483646 w 609"/>
              <a:gd name="T37" fmla="*/ 2147483646 h 609"/>
              <a:gd name="T38" fmla="*/ 2147483646 w 609"/>
              <a:gd name="T39" fmla="*/ 2147483646 h 609"/>
              <a:gd name="T40" fmla="*/ 2147483646 w 609"/>
              <a:gd name="T41" fmla="*/ 2147483646 h 609"/>
              <a:gd name="T42" fmla="*/ 2147483646 w 609"/>
              <a:gd name="T43" fmla="*/ 2147483646 h 609"/>
              <a:gd name="T44" fmla="*/ 2147483646 w 609"/>
              <a:gd name="T45" fmla="*/ 2147483646 h 609"/>
              <a:gd name="T46" fmla="*/ 2147483646 w 609"/>
              <a:gd name="T47" fmla="*/ 2147483646 h 609"/>
              <a:gd name="T48" fmla="*/ 2147483646 w 609"/>
              <a:gd name="T49" fmla="*/ 2147483646 h 609"/>
              <a:gd name="T50" fmla="*/ 2147483646 w 609"/>
              <a:gd name="T51" fmla="*/ 2147483646 h 609"/>
              <a:gd name="T52" fmla="*/ 2147483646 w 609"/>
              <a:gd name="T53" fmla="*/ 2147483646 h 609"/>
              <a:gd name="T54" fmla="*/ 2147483646 w 609"/>
              <a:gd name="T55" fmla="*/ 2147483646 h 609"/>
              <a:gd name="T56" fmla="*/ 2147483646 w 609"/>
              <a:gd name="T57" fmla="*/ 2147483646 h 609"/>
              <a:gd name="T58" fmla="*/ 2147483646 w 609"/>
              <a:gd name="T59" fmla="*/ 2147483646 h 609"/>
              <a:gd name="T60" fmla="*/ 2147483646 w 609"/>
              <a:gd name="T61" fmla="*/ 2147483646 h 609"/>
              <a:gd name="T62" fmla="*/ 2147483646 w 609"/>
              <a:gd name="T63" fmla="*/ 2147483646 h 609"/>
              <a:gd name="T64" fmla="*/ 2147483646 w 609"/>
              <a:gd name="T65" fmla="*/ 2147483646 h 609"/>
              <a:gd name="T66" fmla="*/ 2147483646 w 609"/>
              <a:gd name="T67" fmla="*/ 2147483646 h 609"/>
              <a:gd name="T68" fmla="*/ 2147483646 w 609"/>
              <a:gd name="T69" fmla="*/ 2147483646 h 609"/>
              <a:gd name="T70" fmla="*/ 2147483646 w 609"/>
              <a:gd name="T71" fmla="*/ 2147483646 h 609"/>
              <a:gd name="T72" fmla="*/ 2147483646 w 609"/>
              <a:gd name="T73" fmla="*/ 2147483646 h 609"/>
              <a:gd name="T74" fmla="*/ 2147483646 w 609"/>
              <a:gd name="T75" fmla="*/ 2147483646 h 609"/>
              <a:gd name="T76" fmla="*/ 2147483646 w 609"/>
              <a:gd name="T77" fmla="*/ 2147483646 h 609"/>
              <a:gd name="T78" fmla="*/ 2147483646 w 609"/>
              <a:gd name="T79" fmla="*/ 2147483646 h 609"/>
              <a:gd name="T80" fmla="*/ 2147483646 w 609"/>
              <a:gd name="T81" fmla="*/ 2147483646 h 609"/>
              <a:gd name="T82" fmla="*/ 2147483646 w 609"/>
              <a:gd name="T83" fmla="*/ 2147483646 h 609"/>
              <a:gd name="T84" fmla="*/ 2147483646 w 609"/>
              <a:gd name="T85" fmla="*/ 2147483646 h 609"/>
              <a:gd name="T86" fmla="*/ 2147483646 w 609"/>
              <a:gd name="T87" fmla="*/ 2147483646 h 609"/>
              <a:gd name="T88" fmla="*/ 2147483646 w 609"/>
              <a:gd name="T89" fmla="*/ 2147483646 h 609"/>
              <a:gd name="T90" fmla="*/ 2147483646 w 609"/>
              <a:gd name="T91" fmla="*/ 2147483646 h 609"/>
              <a:gd name="T92" fmla="*/ 2147483646 w 609"/>
              <a:gd name="T93" fmla="*/ 2147483646 h 609"/>
              <a:gd name="T94" fmla="*/ 2147483646 w 609"/>
              <a:gd name="T95" fmla="*/ 2147483646 h 609"/>
              <a:gd name="T96" fmla="*/ 2147483646 w 609"/>
              <a:gd name="T97" fmla="*/ 2147483646 h 609"/>
              <a:gd name="T98" fmla="*/ 2147483646 w 609"/>
              <a:gd name="T99" fmla="*/ 2147483646 h 609"/>
              <a:gd name="T100" fmla="*/ 2147483646 w 609"/>
              <a:gd name="T101" fmla="*/ 2147483646 h 609"/>
              <a:gd name="T102" fmla="*/ 2147483646 w 609"/>
              <a:gd name="T103" fmla="*/ 2147483646 h 609"/>
              <a:gd name="T104" fmla="*/ 2147483646 w 609"/>
              <a:gd name="T105" fmla="*/ 2147483646 h 609"/>
              <a:gd name="T106" fmla="*/ 2147483646 w 609"/>
              <a:gd name="T107" fmla="*/ 2147483646 h 609"/>
              <a:gd name="T108" fmla="*/ 2147483646 w 609"/>
              <a:gd name="T109" fmla="*/ 2147483646 h 609"/>
              <a:gd name="T110" fmla="*/ 2147483646 w 609"/>
              <a:gd name="T111" fmla="*/ 2147483646 h 609"/>
              <a:gd name="T112" fmla="*/ 2147483646 w 609"/>
              <a:gd name="T113" fmla="*/ 2147483646 h 609"/>
              <a:gd name="T114" fmla="*/ 2147483646 w 609"/>
              <a:gd name="T115" fmla="*/ 2147483646 h 6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09" h="609">
                <a:moveTo>
                  <a:pt x="587" y="488"/>
                </a:moveTo>
                <a:lnTo>
                  <a:pt x="587" y="488"/>
                </a:lnTo>
                <a:cubicBezTo>
                  <a:pt x="318" y="601"/>
                  <a:pt x="318" y="601"/>
                  <a:pt x="318" y="601"/>
                </a:cubicBezTo>
                <a:cubicBezTo>
                  <a:pt x="311" y="608"/>
                  <a:pt x="311" y="608"/>
                  <a:pt x="304" y="608"/>
                </a:cubicBezTo>
                <a:cubicBezTo>
                  <a:pt x="297" y="608"/>
                  <a:pt x="297" y="608"/>
                  <a:pt x="290" y="601"/>
                </a:cubicBezTo>
                <a:cubicBezTo>
                  <a:pt x="21" y="488"/>
                  <a:pt x="21" y="488"/>
                  <a:pt x="21" y="488"/>
                </a:cubicBezTo>
                <a:cubicBezTo>
                  <a:pt x="7" y="488"/>
                  <a:pt x="0" y="474"/>
                  <a:pt x="0" y="467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14" y="0"/>
                  <a:pt x="28" y="0"/>
                </a:cubicBezTo>
                <a:cubicBezTo>
                  <a:pt x="35" y="0"/>
                  <a:pt x="35" y="0"/>
                  <a:pt x="42" y="8"/>
                </a:cubicBezTo>
                <a:cubicBezTo>
                  <a:pt x="304" y="114"/>
                  <a:pt x="304" y="114"/>
                  <a:pt x="304" y="114"/>
                </a:cubicBezTo>
                <a:cubicBezTo>
                  <a:pt x="565" y="8"/>
                  <a:pt x="565" y="8"/>
                  <a:pt x="565" y="8"/>
                </a:cubicBezTo>
                <a:cubicBezTo>
                  <a:pt x="572" y="0"/>
                  <a:pt x="572" y="0"/>
                  <a:pt x="579" y="0"/>
                </a:cubicBezTo>
                <a:cubicBezTo>
                  <a:pt x="594" y="0"/>
                  <a:pt x="608" y="15"/>
                  <a:pt x="608" y="29"/>
                </a:cubicBezTo>
                <a:cubicBezTo>
                  <a:pt x="608" y="467"/>
                  <a:pt x="608" y="467"/>
                  <a:pt x="608" y="467"/>
                </a:cubicBezTo>
                <a:cubicBezTo>
                  <a:pt x="608" y="474"/>
                  <a:pt x="601" y="488"/>
                  <a:pt x="587" y="488"/>
                </a:cubicBezTo>
                <a:close/>
                <a:moveTo>
                  <a:pt x="276" y="163"/>
                </a:moveTo>
                <a:lnTo>
                  <a:pt x="276" y="163"/>
                </a:lnTo>
                <a:cubicBezTo>
                  <a:pt x="56" y="71"/>
                  <a:pt x="56" y="71"/>
                  <a:pt x="56" y="71"/>
                </a:cubicBezTo>
                <a:cubicBezTo>
                  <a:pt x="56" y="446"/>
                  <a:pt x="56" y="446"/>
                  <a:pt x="56" y="446"/>
                </a:cubicBezTo>
                <a:cubicBezTo>
                  <a:pt x="276" y="538"/>
                  <a:pt x="276" y="538"/>
                  <a:pt x="276" y="538"/>
                </a:cubicBezTo>
                <a:lnTo>
                  <a:pt x="276" y="163"/>
                </a:lnTo>
                <a:close/>
                <a:moveTo>
                  <a:pt x="551" y="71"/>
                </a:moveTo>
                <a:lnTo>
                  <a:pt x="551" y="71"/>
                </a:lnTo>
                <a:cubicBezTo>
                  <a:pt x="332" y="163"/>
                  <a:pt x="332" y="163"/>
                  <a:pt x="332" y="163"/>
                </a:cubicBezTo>
                <a:cubicBezTo>
                  <a:pt x="332" y="538"/>
                  <a:pt x="332" y="538"/>
                  <a:pt x="332" y="538"/>
                </a:cubicBezTo>
                <a:cubicBezTo>
                  <a:pt x="551" y="446"/>
                  <a:pt x="551" y="446"/>
                  <a:pt x="551" y="446"/>
                </a:cubicBezTo>
                <a:lnTo>
                  <a:pt x="551" y="71"/>
                </a:lnTo>
                <a:close/>
                <a:moveTo>
                  <a:pt x="375" y="206"/>
                </a:moveTo>
                <a:lnTo>
                  <a:pt x="375" y="206"/>
                </a:lnTo>
                <a:cubicBezTo>
                  <a:pt x="480" y="156"/>
                  <a:pt x="480" y="156"/>
                  <a:pt x="480" y="156"/>
                </a:cubicBezTo>
                <a:cubicBezTo>
                  <a:pt x="488" y="156"/>
                  <a:pt x="488" y="156"/>
                  <a:pt x="495" y="156"/>
                </a:cubicBezTo>
                <a:cubicBezTo>
                  <a:pt x="509" y="156"/>
                  <a:pt x="523" y="163"/>
                  <a:pt x="523" y="184"/>
                </a:cubicBezTo>
                <a:cubicBezTo>
                  <a:pt x="523" y="191"/>
                  <a:pt x="516" y="206"/>
                  <a:pt x="502" y="206"/>
                </a:cubicBezTo>
                <a:cubicBezTo>
                  <a:pt x="403" y="255"/>
                  <a:pt x="403" y="255"/>
                  <a:pt x="403" y="255"/>
                </a:cubicBezTo>
                <a:cubicBezTo>
                  <a:pt x="396" y="255"/>
                  <a:pt x="396" y="255"/>
                  <a:pt x="389" y="255"/>
                </a:cubicBezTo>
                <a:cubicBezTo>
                  <a:pt x="375" y="255"/>
                  <a:pt x="360" y="248"/>
                  <a:pt x="360" y="227"/>
                </a:cubicBezTo>
                <a:cubicBezTo>
                  <a:pt x="360" y="220"/>
                  <a:pt x="367" y="206"/>
                  <a:pt x="375" y="206"/>
                </a:cubicBezTo>
                <a:close/>
                <a:moveTo>
                  <a:pt x="375" y="304"/>
                </a:moveTo>
                <a:lnTo>
                  <a:pt x="375" y="304"/>
                </a:lnTo>
                <a:cubicBezTo>
                  <a:pt x="480" y="262"/>
                  <a:pt x="480" y="262"/>
                  <a:pt x="480" y="262"/>
                </a:cubicBezTo>
                <a:cubicBezTo>
                  <a:pt x="488" y="255"/>
                  <a:pt x="488" y="255"/>
                  <a:pt x="495" y="255"/>
                </a:cubicBezTo>
                <a:cubicBezTo>
                  <a:pt x="509" y="255"/>
                  <a:pt x="523" y="269"/>
                  <a:pt x="523" y="283"/>
                </a:cubicBezTo>
                <a:cubicBezTo>
                  <a:pt x="523" y="297"/>
                  <a:pt x="516" y="304"/>
                  <a:pt x="502" y="311"/>
                </a:cubicBezTo>
                <a:cubicBezTo>
                  <a:pt x="403" y="361"/>
                  <a:pt x="403" y="361"/>
                  <a:pt x="403" y="361"/>
                </a:cubicBezTo>
                <a:cubicBezTo>
                  <a:pt x="396" y="361"/>
                  <a:pt x="396" y="361"/>
                  <a:pt x="389" y="361"/>
                </a:cubicBezTo>
                <a:cubicBezTo>
                  <a:pt x="375" y="361"/>
                  <a:pt x="360" y="347"/>
                  <a:pt x="360" y="333"/>
                </a:cubicBezTo>
                <a:cubicBezTo>
                  <a:pt x="360" y="319"/>
                  <a:pt x="367" y="311"/>
                  <a:pt x="375" y="304"/>
                </a:cubicBezTo>
                <a:close/>
                <a:moveTo>
                  <a:pt x="375" y="410"/>
                </a:moveTo>
                <a:lnTo>
                  <a:pt x="375" y="410"/>
                </a:lnTo>
                <a:cubicBezTo>
                  <a:pt x="480" y="361"/>
                  <a:pt x="480" y="361"/>
                  <a:pt x="480" y="361"/>
                </a:cubicBezTo>
                <a:cubicBezTo>
                  <a:pt x="488" y="361"/>
                  <a:pt x="488" y="361"/>
                  <a:pt x="495" y="361"/>
                </a:cubicBezTo>
                <a:cubicBezTo>
                  <a:pt x="509" y="361"/>
                  <a:pt x="523" y="375"/>
                  <a:pt x="523" y="389"/>
                </a:cubicBezTo>
                <a:cubicBezTo>
                  <a:pt x="523" y="403"/>
                  <a:pt x="516" y="410"/>
                  <a:pt x="502" y="417"/>
                </a:cubicBezTo>
                <a:cubicBezTo>
                  <a:pt x="403" y="460"/>
                  <a:pt x="403" y="460"/>
                  <a:pt x="403" y="460"/>
                </a:cubicBezTo>
                <a:cubicBezTo>
                  <a:pt x="396" y="467"/>
                  <a:pt x="396" y="467"/>
                  <a:pt x="389" y="467"/>
                </a:cubicBezTo>
                <a:cubicBezTo>
                  <a:pt x="375" y="467"/>
                  <a:pt x="360" y="453"/>
                  <a:pt x="360" y="439"/>
                </a:cubicBezTo>
                <a:cubicBezTo>
                  <a:pt x="360" y="425"/>
                  <a:pt x="367" y="417"/>
                  <a:pt x="375" y="410"/>
                </a:cubicBezTo>
                <a:close/>
                <a:moveTo>
                  <a:pt x="113" y="156"/>
                </a:moveTo>
                <a:lnTo>
                  <a:pt x="113" y="156"/>
                </a:lnTo>
                <a:cubicBezTo>
                  <a:pt x="120" y="156"/>
                  <a:pt x="120" y="156"/>
                  <a:pt x="127" y="156"/>
                </a:cubicBezTo>
                <a:cubicBezTo>
                  <a:pt x="233" y="206"/>
                  <a:pt x="233" y="206"/>
                  <a:pt x="233" y="206"/>
                </a:cubicBezTo>
                <a:cubicBezTo>
                  <a:pt x="240" y="206"/>
                  <a:pt x="247" y="220"/>
                  <a:pt x="247" y="227"/>
                </a:cubicBezTo>
                <a:cubicBezTo>
                  <a:pt x="247" y="248"/>
                  <a:pt x="233" y="255"/>
                  <a:pt x="219" y="255"/>
                </a:cubicBezTo>
                <a:cubicBezTo>
                  <a:pt x="212" y="255"/>
                  <a:pt x="212" y="255"/>
                  <a:pt x="205" y="255"/>
                </a:cubicBezTo>
                <a:cubicBezTo>
                  <a:pt x="106" y="206"/>
                  <a:pt x="106" y="206"/>
                  <a:pt x="106" y="206"/>
                </a:cubicBezTo>
                <a:cubicBezTo>
                  <a:pt x="92" y="206"/>
                  <a:pt x="85" y="191"/>
                  <a:pt x="85" y="184"/>
                </a:cubicBezTo>
                <a:cubicBezTo>
                  <a:pt x="85" y="163"/>
                  <a:pt x="99" y="156"/>
                  <a:pt x="113" y="156"/>
                </a:cubicBezTo>
                <a:close/>
                <a:moveTo>
                  <a:pt x="113" y="255"/>
                </a:moveTo>
                <a:lnTo>
                  <a:pt x="113" y="255"/>
                </a:lnTo>
                <a:cubicBezTo>
                  <a:pt x="120" y="255"/>
                  <a:pt x="120" y="255"/>
                  <a:pt x="127" y="262"/>
                </a:cubicBezTo>
                <a:cubicBezTo>
                  <a:pt x="233" y="304"/>
                  <a:pt x="233" y="304"/>
                  <a:pt x="233" y="304"/>
                </a:cubicBezTo>
                <a:cubicBezTo>
                  <a:pt x="240" y="311"/>
                  <a:pt x="247" y="319"/>
                  <a:pt x="247" y="333"/>
                </a:cubicBezTo>
                <a:cubicBezTo>
                  <a:pt x="247" y="347"/>
                  <a:pt x="233" y="361"/>
                  <a:pt x="219" y="361"/>
                </a:cubicBezTo>
                <a:cubicBezTo>
                  <a:pt x="212" y="361"/>
                  <a:pt x="212" y="361"/>
                  <a:pt x="205" y="361"/>
                </a:cubicBezTo>
                <a:cubicBezTo>
                  <a:pt x="106" y="311"/>
                  <a:pt x="106" y="311"/>
                  <a:pt x="106" y="311"/>
                </a:cubicBezTo>
                <a:cubicBezTo>
                  <a:pt x="92" y="304"/>
                  <a:pt x="85" y="297"/>
                  <a:pt x="85" y="283"/>
                </a:cubicBezTo>
                <a:cubicBezTo>
                  <a:pt x="85" y="269"/>
                  <a:pt x="99" y="255"/>
                  <a:pt x="113" y="255"/>
                </a:cubicBezTo>
                <a:close/>
                <a:moveTo>
                  <a:pt x="113" y="361"/>
                </a:moveTo>
                <a:lnTo>
                  <a:pt x="113" y="361"/>
                </a:lnTo>
                <a:cubicBezTo>
                  <a:pt x="120" y="361"/>
                  <a:pt x="120" y="361"/>
                  <a:pt x="127" y="361"/>
                </a:cubicBezTo>
                <a:cubicBezTo>
                  <a:pt x="233" y="410"/>
                  <a:pt x="233" y="410"/>
                  <a:pt x="233" y="410"/>
                </a:cubicBezTo>
                <a:cubicBezTo>
                  <a:pt x="240" y="417"/>
                  <a:pt x="247" y="425"/>
                  <a:pt x="247" y="439"/>
                </a:cubicBezTo>
                <a:cubicBezTo>
                  <a:pt x="247" y="453"/>
                  <a:pt x="233" y="467"/>
                  <a:pt x="219" y="467"/>
                </a:cubicBezTo>
                <a:cubicBezTo>
                  <a:pt x="212" y="467"/>
                  <a:pt x="212" y="467"/>
                  <a:pt x="205" y="460"/>
                </a:cubicBezTo>
                <a:cubicBezTo>
                  <a:pt x="106" y="417"/>
                  <a:pt x="106" y="417"/>
                  <a:pt x="106" y="417"/>
                </a:cubicBezTo>
                <a:cubicBezTo>
                  <a:pt x="92" y="410"/>
                  <a:pt x="85" y="403"/>
                  <a:pt x="85" y="389"/>
                </a:cubicBezTo>
                <a:cubicBezTo>
                  <a:pt x="85" y="375"/>
                  <a:pt x="99" y="361"/>
                  <a:pt x="113" y="361"/>
                </a:cubicBezTo>
                <a:close/>
              </a:path>
            </a:pathLst>
          </a:custGeom>
          <a:solidFill>
            <a:srgbClr val="007853"/>
          </a:solidFill>
          <a:ln>
            <a:noFill/>
          </a:ln>
          <a:extLst/>
        </p:spPr>
        <p:txBody>
          <a:bodyPr wrap="none" anchor="ctr"/>
          <a:lstStyle/>
          <a:p>
            <a:endParaRPr lang="id-ID"/>
          </a:p>
        </p:txBody>
      </p:sp>
      <p:sp>
        <p:nvSpPr>
          <p:cNvPr id="32" name="Freeform 16"/>
          <p:cNvSpPr>
            <a:spLocks noChangeArrowheads="1"/>
          </p:cNvSpPr>
          <p:nvPr/>
        </p:nvSpPr>
        <p:spPr bwMode="auto">
          <a:xfrm>
            <a:off x="4489275" y="4845088"/>
            <a:ext cx="278211" cy="322004"/>
          </a:xfrm>
          <a:custGeom>
            <a:avLst/>
            <a:gdLst>
              <a:gd name="T0" fmla="*/ 2147483646 w 475"/>
              <a:gd name="T1" fmla="*/ 2147483646 h 552"/>
              <a:gd name="T2" fmla="*/ 2147483646 w 475"/>
              <a:gd name="T3" fmla="*/ 2147483646 h 552"/>
              <a:gd name="T4" fmla="*/ 2147483646 w 475"/>
              <a:gd name="T5" fmla="*/ 2147483646 h 552"/>
              <a:gd name="T6" fmla="*/ 2147483646 w 475"/>
              <a:gd name="T7" fmla="*/ 0 h 552"/>
              <a:gd name="T8" fmla="*/ 2147483646 w 475"/>
              <a:gd name="T9" fmla="*/ 0 h 552"/>
              <a:gd name="T10" fmla="*/ 2147483646 w 475"/>
              <a:gd name="T11" fmla="*/ 1300853838 h 552"/>
              <a:gd name="T12" fmla="*/ 2147483646 w 475"/>
              <a:gd name="T13" fmla="*/ 2147483646 h 552"/>
              <a:gd name="T14" fmla="*/ 2147483646 w 475"/>
              <a:gd name="T15" fmla="*/ 2147483646 h 552"/>
              <a:gd name="T16" fmla="*/ 2147483646 w 475"/>
              <a:gd name="T17" fmla="*/ 2147483646 h 552"/>
              <a:gd name="T18" fmla="*/ 2147483646 w 475"/>
              <a:gd name="T19" fmla="*/ 2147483646 h 552"/>
              <a:gd name="T20" fmla="*/ 2147483646 w 475"/>
              <a:gd name="T21" fmla="*/ 2147483646 h 552"/>
              <a:gd name="T22" fmla="*/ 2147483646 w 475"/>
              <a:gd name="T23" fmla="*/ 2147483646 h 552"/>
              <a:gd name="T24" fmla="*/ 2147483646 w 475"/>
              <a:gd name="T25" fmla="*/ 2147483646 h 552"/>
              <a:gd name="T26" fmla="*/ 2147483646 w 475"/>
              <a:gd name="T27" fmla="*/ 2147483646 h 552"/>
              <a:gd name="T28" fmla="*/ 2147483646 w 475"/>
              <a:gd name="T29" fmla="*/ 2147483646 h 552"/>
              <a:gd name="T30" fmla="*/ 2147483646 w 475"/>
              <a:gd name="T31" fmla="*/ 2147483646 h 552"/>
              <a:gd name="T32" fmla="*/ 2147483646 w 475"/>
              <a:gd name="T33" fmla="*/ 2147483646 h 552"/>
              <a:gd name="T34" fmla="*/ 2147483646 w 475"/>
              <a:gd name="T35" fmla="*/ 2147483646 h 552"/>
              <a:gd name="T36" fmla="*/ 2147483646 w 475"/>
              <a:gd name="T37" fmla="*/ 2147483646 h 552"/>
              <a:gd name="T38" fmla="*/ 2147483646 w 475"/>
              <a:gd name="T39" fmla="*/ 2147483646 h 552"/>
              <a:gd name="T40" fmla="*/ 2147483646 w 475"/>
              <a:gd name="T41" fmla="*/ 2147483646 h 552"/>
              <a:gd name="T42" fmla="*/ 2147483646 w 475"/>
              <a:gd name="T43" fmla="*/ 2147483646 h 552"/>
              <a:gd name="T44" fmla="*/ 2147483646 w 475"/>
              <a:gd name="T45" fmla="*/ 2147483646 h 552"/>
              <a:gd name="T46" fmla="*/ 2147483646 w 475"/>
              <a:gd name="T47" fmla="*/ 2147483646 h 552"/>
              <a:gd name="T48" fmla="*/ 2147483646 w 475"/>
              <a:gd name="T49" fmla="*/ 2147483646 h 552"/>
              <a:gd name="T50" fmla="*/ 2147483646 w 475"/>
              <a:gd name="T51" fmla="*/ 1300853838 h 552"/>
              <a:gd name="T52" fmla="*/ 2147483646 w 475"/>
              <a:gd name="T53" fmla="*/ 0 h 552"/>
              <a:gd name="T54" fmla="*/ 2147483646 w 475"/>
              <a:gd name="T55" fmla="*/ 0 h 552"/>
              <a:gd name="T56" fmla="*/ 2147483646 w 475"/>
              <a:gd name="T57" fmla="*/ 2147483646 h 552"/>
              <a:gd name="T58" fmla="*/ 2147483646 w 475"/>
              <a:gd name="T59" fmla="*/ 2147483646 h 552"/>
              <a:gd name="T60" fmla="*/ 2147483646 w 475"/>
              <a:gd name="T61" fmla="*/ 2147483646 h 552"/>
              <a:gd name="T62" fmla="*/ 2147483646 w 475"/>
              <a:gd name="T63" fmla="*/ 2147483646 h 552"/>
              <a:gd name="T64" fmla="*/ 2147483646 w 475"/>
              <a:gd name="T65" fmla="*/ 2147483646 h 552"/>
              <a:gd name="T66" fmla="*/ 2147483646 w 475"/>
              <a:gd name="T67" fmla="*/ 2147483646 h 552"/>
              <a:gd name="T68" fmla="*/ 1363672152 w 475"/>
              <a:gd name="T69" fmla="*/ 2147483646 h 552"/>
              <a:gd name="T70" fmla="*/ 0 w 475"/>
              <a:gd name="T71" fmla="*/ 2147483646 h 552"/>
              <a:gd name="T72" fmla="*/ 1363672152 w 475"/>
              <a:gd name="T73" fmla="*/ 2147483646 h 552"/>
              <a:gd name="T74" fmla="*/ 2147483646 w 475"/>
              <a:gd name="T75" fmla="*/ 2147483646 h 552"/>
              <a:gd name="T76" fmla="*/ 2147483646 w 475"/>
              <a:gd name="T77" fmla="*/ 2147483646 h 552"/>
              <a:gd name="T78" fmla="*/ 1363672152 w 475"/>
              <a:gd name="T79" fmla="*/ 2147483646 h 552"/>
              <a:gd name="T80" fmla="*/ 1363672152 w 475"/>
              <a:gd name="T81" fmla="*/ 2147483646 h 552"/>
              <a:gd name="T82" fmla="*/ 2147483646 w 475"/>
              <a:gd name="T83" fmla="*/ 2147483646 h 552"/>
              <a:gd name="T84" fmla="*/ 2147483646 w 475"/>
              <a:gd name="T85" fmla="*/ 2147483646 h 552"/>
              <a:gd name="T86" fmla="*/ 2147483646 w 475"/>
              <a:gd name="T87" fmla="*/ 2147483646 h 552"/>
              <a:gd name="T88" fmla="*/ 1363672152 w 475"/>
              <a:gd name="T89" fmla="*/ 2147483646 h 552"/>
              <a:gd name="T90" fmla="*/ 0 w 475"/>
              <a:gd name="T91" fmla="*/ 2147483646 h 552"/>
              <a:gd name="T92" fmla="*/ 1363672152 w 475"/>
              <a:gd name="T93" fmla="*/ 2147483646 h 552"/>
              <a:gd name="T94" fmla="*/ 1363672152 w 475"/>
              <a:gd name="T95" fmla="*/ 2147483646 h 552"/>
              <a:gd name="T96" fmla="*/ 1363672152 w 475"/>
              <a:gd name="T97" fmla="*/ 2147483646 h 552"/>
              <a:gd name="T98" fmla="*/ 2147483646 w 475"/>
              <a:gd name="T99" fmla="*/ 2147483646 h 552"/>
              <a:gd name="T100" fmla="*/ 2147483646 w 475"/>
              <a:gd name="T101" fmla="*/ 2147483646 h 552"/>
              <a:gd name="T102" fmla="*/ 2147483646 w 475"/>
              <a:gd name="T103" fmla="*/ 2147483646 h 552"/>
              <a:gd name="T104" fmla="*/ 1363672152 w 475"/>
              <a:gd name="T105" fmla="*/ 2147483646 h 552"/>
              <a:gd name="T106" fmla="*/ 0 w 475"/>
              <a:gd name="T107" fmla="*/ 2147483646 h 552"/>
              <a:gd name="T108" fmla="*/ 1363672152 w 475"/>
              <a:gd name="T109" fmla="*/ 2147483646 h 5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75" h="552">
                <a:moveTo>
                  <a:pt x="446" y="551"/>
                </a:moveTo>
                <a:lnTo>
                  <a:pt x="446" y="551"/>
                </a:lnTo>
                <a:cubicBezTo>
                  <a:pt x="417" y="551"/>
                  <a:pt x="417" y="551"/>
                  <a:pt x="417" y="551"/>
                </a:cubicBezTo>
                <a:cubicBezTo>
                  <a:pt x="417" y="0"/>
                  <a:pt x="417" y="0"/>
                  <a:pt x="417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60" y="0"/>
                  <a:pt x="474" y="14"/>
                  <a:pt x="474" y="28"/>
                </a:cubicBezTo>
                <a:cubicBezTo>
                  <a:pt x="474" y="523"/>
                  <a:pt x="474" y="523"/>
                  <a:pt x="474" y="523"/>
                </a:cubicBezTo>
                <a:cubicBezTo>
                  <a:pt x="474" y="537"/>
                  <a:pt x="460" y="551"/>
                  <a:pt x="446" y="551"/>
                </a:cubicBezTo>
                <a:close/>
                <a:moveTo>
                  <a:pt x="57" y="523"/>
                </a:moveTo>
                <a:lnTo>
                  <a:pt x="57" y="523"/>
                </a:lnTo>
                <a:cubicBezTo>
                  <a:pt x="57" y="495"/>
                  <a:pt x="57" y="495"/>
                  <a:pt x="57" y="495"/>
                </a:cubicBezTo>
                <a:cubicBezTo>
                  <a:pt x="106" y="495"/>
                  <a:pt x="106" y="495"/>
                  <a:pt x="106" y="495"/>
                </a:cubicBezTo>
                <a:cubicBezTo>
                  <a:pt x="135" y="495"/>
                  <a:pt x="163" y="466"/>
                  <a:pt x="163" y="438"/>
                </a:cubicBezTo>
                <a:cubicBezTo>
                  <a:pt x="163" y="403"/>
                  <a:pt x="135" y="381"/>
                  <a:pt x="106" y="381"/>
                </a:cubicBezTo>
                <a:cubicBezTo>
                  <a:pt x="57" y="381"/>
                  <a:pt x="57" y="381"/>
                  <a:pt x="57" y="381"/>
                </a:cubicBezTo>
                <a:cubicBezTo>
                  <a:pt x="57" y="332"/>
                  <a:pt x="57" y="332"/>
                  <a:pt x="57" y="332"/>
                </a:cubicBezTo>
                <a:cubicBezTo>
                  <a:pt x="106" y="332"/>
                  <a:pt x="106" y="332"/>
                  <a:pt x="106" y="332"/>
                </a:cubicBezTo>
                <a:cubicBezTo>
                  <a:pt x="135" y="332"/>
                  <a:pt x="163" y="304"/>
                  <a:pt x="163" y="275"/>
                </a:cubicBezTo>
                <a:cubicBezTo>
                  <a:pt x="163" y="247"/>
                  <a:pt x="135" y="219"/>
                  <a:pt x="106" y="219"/>
                </a:cubicBezTo>
                <a:cubicBezTo>
                  <a:pt x="57" y="219"/>
                  <a:pt x="57" y="219"/>
                  <a:pt x="57" y="219"/>
                </a:cubicBezTo>
                <a:cubicBezTo>
                  <a:pt x="57" y="169"/>
                  <a:pt x="57" y="169"/>
                  <a:pt x="57" y="169"/>
                </a:cubicBezTo>
                <a:cubicBezTo>
                  <a:pt x="106" y="169"/>
                  <a:pt x="106" y="169"/>
                  <a:pt x="106" y="169"/>
                </a:cubicBezTo>
                <a:cubicBezTo>
                  <a:pt x="135" y="169"/>
                  <a:pt x="163" y="148"/>
                  <a:pt x="163" y="113"/>
                </a:cubicBezTo>
                <a:cubicBezTo>
                  <a:pt x="163" y="85"/>
                  <a:pt x="135" y="56"/>
                  <a:pt x="106" y="56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28"/>
                  <a:pt x="57" y="28"/>
                  <a:pt x="57" y="28"/>
                </a:cubicBezTo>
                <a:cubicBezTo>
                  <a:pt x="57" y="14"/>
                  <a:pt x="71" y="0"/>
                  <a:pt x="85" y="0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551"/>
                  <a:pt x="389" y="551"/>
                  <a:pt x="389" y="551"/>
                </a:cubicBezTo>
                <a:cubicBezTo>
                  <a:pt x="85" y="551"/>
                  <a:pt x="85" y="551"/>
                  <a:pt x="85" y="551"/>
                </a:cubicBezTo>
                <a:cubicBezTo>
                  <a:pt x="71" y="551"/>
                  <a:pt x="57" y="537"/>
                  <a:pt x="57" y="523"/>
                </a:cubicBezTo>
                <a:close/>
                <a:moveTo>
                  <a:pt x="135" y="113"/>
                </a:moveTo>
                <a:lnTo>
                  <a:pt x="135" y="113"/>
                </a:lnTo>
                <a:cubicBezTo>
                  <a:pt x="135" y="134"/>
                  <a:pt x="120" y="141"/>
                  <a:pt x="106" y="141"/>
                </a:cubicBezTo>
                <a:cubicBezTo>
                  <a:pt x="29" y="141"/>
                  <a:pt x="29" y="141"/>
                  <a:pt x="29" y="141"/>
                </a:cubicBezTo>
                <a:cubicBezTo>
                  <a:pt x="15" y="141"/>
                  <a:pt x="0" y="134"/>
                  <a:pt x="0" y="113"/>
                </a:cubicBezTo>
                <a:cubicBezTo>
                  <a:pt x="0" y="99"/>
                  <a:pt x="15" y="85"/>
                  <a:pt x="29" y="85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120" y="85"/>
                  <a:pt x="135" y="99"/>
                  <a:pt x="135" y="113"/>
                </a:cubicBezTo>
                <a:close/>
                <a:moveTo>
                  <a:pt x="29" y="247"/>
                </a:moveTo>
                <a:lnTo>
                  <a:pt x="29" y="247"/>
                </a:lnTo>
                <a:cubicBezTo>
                  <a:pt x="106" y="247"/>
                  <a:pt x="106" y="247"/>
                  <a:pt x="106" y="247"/>
                </a:cubicBezTo>
                <a:cubicBezTo>
                  <a:pt x="120" y="247"/>
                  <a:pt x="135" y="261"/>
                  <a:pt x="135" y="275"/>
                </a:cubicBezTo>
                <a:cubicBezTo>
                  <a:pt x="135" y="290"/>
                  <a:pt x="120" y="304"/>
                  <a:pt x="106" y="304"/>
                </a:cubicBezTo>
                <a:cubicBezTo>
                  <a:pt x="29" y="304"/>
                  <a:pt x="29" y="304"/>
                  <a:pt x="29" y="304"/>
                </a:cubicBezTo>
                <a:cubicBezTo>
                  <a:pt x="15" y="304"/>
                  <a:pt x="0" y="290"/>
                  <a:pt x="0" y="275"/>
                </a:cubicBezTo>
                <a:cubicBezTo>
                  <a:pt x="0" y="261"/>
                  <a:pt x="15" y="247"/>
                  <a:pt x="29" y="247"/>
                </a:cubicBezTo>
                <a:close/>
                <a:moveTo>
                  <a:pt x="29" y="410"/>
                </a:moveTo>
                <a:lnTo>
                  <a:pt x="29" y="410"/>
                </a:lnTo>
                <a:cubicBezTo>
                  <a:pt x="106" y="410"/>
                  <a:pt x="106" y="410"/>
                  <a:pt x="106" y="410"/>
                </a:cubicBezTo>
                <a:cubicBezTo>
                  <a:pt x="120" y="410"/>
                  <a:pt x="135" y="417"/>
                  <a:pt x="135" y="438"/>
                </a:cubicBezTo>
                <a:cubicBezTo>
                  <a:pt x="135" y="452"/>
                  <a:pt x="120" y="466"/>
                  <a:pt x="106" y="466"/>
                </a:cubicBezTo>
                <a:cubicBezTo>
                  <a:pt x="29" y="466"/>
                  <a:pt x="29" y="466"/>
                  <a:pt x="29" y="466"/>
                </a:cubicBezTo>
                <a:cubicBezTo>
                  <a:pt x="15" y="466"/>
                  <a:pt x="0" y="452"/>
                  <a:pt x="0" y="438"/>
                </a:cubicBezTo>
                <a:cubicBezTo>
                  <a:pt x="0" y="417"/>
                  <a:pt x="15" y="410"/>
                  <a:pt x="29" y="410"/>
                </a:cubicBezTo>
                <a:close/>
              </a:path>
            </a:pathLst>
          </a:custGeom>
          <a:solidFill>
            <a:srgbClr val="007853"/>
          </a:solidFill>
          <a:ln>
            <a:noFill/>
          </a:ln>
          <a:extLst/>
        </p:spPr>
        <p:txBody>
          <a:bodyPr wrap="none" anchor="ctr"/>
          <a:lstStyle/>
          <a:p>
            <a:endParaRPr lang="id-ID"/>
          </a:p>
        </p:txBody>
      </p:sp>
      <p:sp>
        <p:nvSpPr>
          <p:cNvPr id="33" name="Freeform 57"/>
          <p:cNvSpPr>
            <a:spLocks noChangeArrowheads="1"/>
          </p:cNvSpPr>
          <p:nvPr/>
        </p:nvSpPr>
        <p:spPr bwMode="auto">
          <a:xfrm>
            <a:off x="2182295" y="5590649"/>
            <a:ext cx="374178" cy="327008"/>
          </a:xfrm>
          <a:custGeom>
            <a:avLst/>
            <a:gdLst>
              <a:gd name="T0" fmla="*/ 212060 w 602"/>
              <a:gd name="T1" fmla="*/ 103681 h 531"/>
              <a:gd name="T2" fmla="*/ 112352 w 602"/>
              <a:gd name="T3" fmla="*/ 144579 h 531"/>
              <a:gd name="T4" fmla="*/ 112352 w 602"/>
              <a:gd name="T5" fmla="*/ 144579 h 531"/>
              <a:gd name="T6" fmla="*/ 109823 w 602"/>
              <a:gd name="T7" fmla="*/ 147090 h 531"/>
              <a:gd name="T8" fmla="*/ 104766 w 602"/>
              <a:gd name="T9" fmla="*/ 144579 h 531"/>
              <a:gd name="T10" fmla="*/ 104766 w 602"/>
              <a:gd name="T11" fmla="*/ 144579 h 531"/>
              <a:gd name="T12" fmla="*/ 5419 w 602"/>
              <a:gd name="T13" fmla="*/ 103681 h 531"/>
              <a:gd name="T14" fmla="*/ 10477 w 602"/>
              <a:gd name="T15" fmla="*/ 86102 h 531"/>
              <a:gd name="T16" fmla="*/ 15534 w 602"/>
              <a:gd name="T17" fmla="*/ 86102 h 531"/>
              <a:gd name="T18" fmla="*/ 15534 w 602"/>
              <a:gd name="T19" fmla="*/ 86102 h 531"/>
              <a:gd name="T20" fmla="*/ 204474 w 602"/>
              <a:gd name="T21" fmla="*/ 86102 h 531"/>
              <a:gd name="T22" fmla="*/ 204474 w 602"/>
              <a:gd name="T23" fmla="*/ 86102 h 531"/>
              <a:gd name="T24" fmla="*/ 207002 w 602"/>
              <a:gd name="T25" fmla="*/ 86102 h 531"/>
              <a:gd name="T26" fmla="*/ 212060 w 602"/>
              <a:gd name="T27" fmla="*/ 103681 h 531"/>
              <a:gd name="T28" fmla="*/ 212060 w 602"/>
              <a:gd name="T29" fmla="*/ 60630 h 531"/>
              <a:gd name="T30" fmla="*/ 112352 w 602"/>
              <a:gd name="T31" fmla="*/ 101169 h 531"/>
              <a:gd name="T32" fmla="*/ 112352 w 602"/>
              <a:gd name="T33" fmla="*/ 101169 h 531"/>
              <a:gd name="T34" fmla="*/ 109823 w 602"/>
              <a:gd name="T35" fmla="*/ 101169 h 531"/>
              <a:gd name="T36" fmla="*/ 104766 w 602"/>
              <a:gd name="T37" fmla="*/ 101169 h 531"/>
              <a:gd name="T38" fmla="*/ 104766 w 602"/>
              <a:gd name="T39" fmla="*/ 101169 h 531"/>
              <a:gd name="T40" fmla="*/ 5419 w 602"/>
              <a:gd name="T41" fmla="*/ 60630 h 531"/>
              <a:gd name="T42" fmla="*/ 5419 w 602"/>
              <a:gd name="T43" fmla="*/ 43051 h 531"/>
              <a:gd name="T44" fmla="*/ 104766 w 602"/>
              <a:gd name="T45" fmla="*/ 2511 h 531"/>
              <a:gd name="T46" fmla="*/ 104766 w 602"/>
              <a:gd name="T47" fmla="*/ 2511 h 531"/>
              <a:gd name="T48" fmla="*/ 109823 w 602"/>
              <a:gd name="T49" fmla="*/ 0 h 531"/>
              <a:gd name="T50" fmla="*/ 112352 w 602"/>
              <a:gd name="T51" fmla="*/ 2511 h 531"/>
              <a:gd name="T52" fmla="*/ 112352 w 602"/>
              <a:gd name="T53" fmla="*/ 2511 h 531"/>
              <a:gd name="T54" fmla="*/ 212060 w 602"/>
              <a:gd name="T55" fmla="*/ 43051 h 531"/>
              <a:gd name="T56" fmla="*/ 212060 w 602"/>
              <a:gd name="T57" fmla="*/ 60630 h 531"/>
              <a:gd name="T58" fmla="*/ 10477 w 602"/>
              <a:gd name="T59" fmla="*/ 129153 h 531"/>
              <a:gd name="T60" fmla="*/ 15534 w 602"/>
              <a:gd name="T61" fmla="*/ 129153 h 531"/>
              <a:gd name="T62" fmla="*/ 15534 w 602"/>
              <a:gd name="T63" fmla="*/ 129153 h 531"/>
              <a:gd name="T64" fmla="*/ 204474 w 602"/>
              <a:gd name="T65" fmla="*/ 129153 h 531"/>
              <a:gd name="T66" fmla="*/ 204474 w 602"/>
              <a:gd name="T67" fmla="*/ 129153 h 531"/>
              <a:gd name="T68" fmla="*/ 207002 w 602"/>
              <a:gd name="T69" fmla="*/ 129153 h 531"/>
              <a:gd name="T70" fmla="*/ 212060 w 602"/>
              <a:gd name="T71" fmla="*/ 149602 h 531"/>
              <a:gd name="T72" fmla="*/ 112352 w 602"/>
              <a:gd name="T73" fmla="*/ 190141 h 531"/>
              <a:gd name="T74" fmla="*/ 112352 w 602"/>
              <a:gd name="T75" fmla="*/ 190141 h 531"/>
              <a:gd name="T76" fmla="*/ 109823 w 602"/>
              <a:gd name="T77" fmla="*/ 190141 h 531"/>
              <a:gd name="T78" fmla="*/ 104766 w 602"/>
              <a:gd name="T79" fmla="*/ 190141 h 531"/>
              <a:gd name="T80" fmla="*/ 104766 w 602"/>
              <a:gd name="T81" fmla="*/ 190141 h 531"/>
              <a:gd name="T82" fmla="*/ 5419 w 602"/>
              <a:gd name="T83" fmla="*/ 149602 h 531"/>
              <a:gd name="T84" fmla="*/ 10477 w 602"/>
              <a:gd name="T85" fmla="*/ 129153 h 53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2" h="531">
                <a:moveTo>
                  <a:pt x="587" y="289"/>
                </a:moveTo>
                <a:lnTo>
                  <a:pt x="587" y="289"/>
                </a:lnTo>
                <a:cubicBezTo>
                  <a:pt x="311" y="403"/>
                  <a:pt x="311" y="403"/>
                  <a:pt x="311" y="403"/>
                </a:cubicBezTo>
                <a:cubicBezTo>
                  <a:pt x="311" y="410"/>
                  <a:pt x="304" y="410"/>
                  <a:pt x="304" y="410"/>
                </a:cubicBezTo>
                <a:cubicBezTo>
                  <a:pt x="297" y="410"/>
                  <a:pt x="297" y="410"/>
                  <a:pt x="290" y="403"/>
                </a:cubicBezTo>
                <a:cubicBezTo>
                  <a:pt x="15" y="289"/>
                  <a:pt x="15" y="289"/>
                  <a:pt x="15" y="289"/>
                </a:cubicBezTo>
                <a:cubicBezTo>
                  <a:pt x="7" y="289"/>
                  <a:pt x="0" y="275"/>
                  <a:pt x="0" y="268"/>
                </a:cubicBezTo>
                <a:cubicBezTo>
                  <a:pt x="0" y="247"/>
                  <a:pt x="15" y="240"/>
                  <a:pt x="29" y="240"/>
                </a:cubicBezTo>
                <a:cubicBezTo>
                  <a:pt x="36" y="240"/>
                  <a:pt x="36" y="240"/>
                  <a:pt x="43" y="240"/>
                </a:cubicBezTo>
                <a:cubicBezTo>
                  <a:pt x="304" y="346"/>
                  <a:pt x="304" y="346"/>
                  <a:pt x="304" y="346"/>
                </a:cubicBezTo>
                <a:cubicBezTo>
                  <a:pt x="566" y="240"/>
                  <a:pt x="566" y="240"/>
                  <a:pt x="566" y="240"/>
                </a:cubicBezTo>
                <a:lnTo>
                  <a:pt x="573" y="240"/>
                </a:lnTo>
                <a:cubicBezTo>
                  <a:pt x="594" y="240"/>
                  <a:pt x="601" y="247"/>
                  <a:pt x="601" y="268"/>
                </a:cubicBezTo>
                <a:cubicBezTo>
                  <a:pt x="601" y="275"/>
                  <a:pt x="594" y="289"/>
                  <a:pt x="587" y="289"/>
                </a:cubicBezTo>
                <a:close/>
                <a:moveTo>
                  <a:pt x="587" y="169"/>
                </a:moveTo>
                <a:lnTo>
                  <a:pt x="587" y="169"/>
                </a:lnTo>
                <a:cubicBezTo>
                  <a:pt x="311" y="282"/>
                  <a:pt x="311" y="282"/>
                  <a:pt x="311" y="282"/>
                </a:cubicBezTo>
                <a:lnTo>
                  <a:pt x="304" y="282"/>
                </a:lnTo>
                <a:cubicBezTo>
                  <a:pt x="297" y="282"/>
                  <a:pt x="297" y="282"/>
                  <a:pt x="290" y="282"/>
                </a:cubicBezTo>
                <a:cubicBezTo>
                  <a:pt x="15" y="169"/>
                  <a:pt x="15" y="169"/>
                  <a:pt x="15" y="169"/>
                </a:cubicBezTo>
                <a:cubicBezTo>
                  <a:pt x="7" y="162"/>
                  <a:pt x="0" y="155"/>
                  <a:pt x="0" y="141"/>
                </a:cubicBezTo>
                <a:cubicBezTo>
                  <a:pt x="0" y="134"/>
                  <a:pt x="7" y="120"/>
                  <a:pt x="15" y="120"/>
                </a:cubicBezTo>
                <a:cubicBezTo>
                  <a:pt x="290" y="7"/>
                  <a:pt x="290" y="7"/>
                  <a:pt x="290" y="7"/>
                </a:cubicBezTo>
                <a:cubicBezTo>
                  <a:pt x="297" y="0"/>
                  <a:pt x="297" y="0"/>
                  <a:pt x="304" y="0"/>
                </a:cubicBezTo>
                <a:cubicBezTo>
                  <a:pt x="304" y="0"/>
                  <a:pt x="311" y="0"/>
                  <a:pt x="311" y="7"/>
                </a:cubicBezTo>
                <a:cubicBezTo>
                  <a:pt x="587" y="120"/>
                  <a:pt x="587" y="120"/>
                  <a:pt x="587" y="120"/>
                </a:cubicBezTo>
                <a:cubicBezTo>
                  <a:pt x="594" y="120"/>
                  <a:pt x="601" y="134"/>
                  <a:pt x="601" y="141"/>
                </a:cubicBezTo>
                <a:cubicBezTo>
                  <a:pt x="601" y="155"/>
                  <a:pt x="594" y="162"/>
                  <a:pt x="587" y="169"/>
                </a:cubicBezTo>
                <a:close/>
                <a:moveTo>
                  <a:pt x="29" y="360"/>
                </a:moveTo>
                <a:lnTo>
                  <a:pt x="29" y="360"/>
                </a:lnTo>
                <a:cubicBezTo>
                  <a:pt x="36" y="360"/>
                  <a:pt x="36" y="360"/>
                  <a:pt x="43" y="360"/>
                </a:cubicBezTo>
                <a:cubicBezTo>
                  <a:pt x="304" y="473"/>
                  <a:pt x="304" y="473"/>
                  <a:pt x="304" y="473"/>
                </a:cubicBezTo>
                <a:cubicBezTo>
                  <a:pt x="566" y="360"/>
                  <a:pt x="566" y="360"/>
                  <a:pt x="566" y="360"/>
                </a:cubicBezTo>
                <a:lnTo>
                  <a:pt x="573" y="360"/>
                </a:lnTo>
                <a:cubicBezTo>
                  <a:pt x="594" y="360"/>
                  <a:pt x="601" y="374"/>
                  <a:pt x="601" y="388"/>
                </a:cubicBezTo>
                <a:cubicBezTo>
                  <a:pt x="601" y="403"/>
                  <a:pt x="594" y="410"/>
                  <a:pt x="587" y="417"/>
                </a:cubicBezTo>
                <a:cubicBezTo>
                  <a:pt x="311" y="530"/>
                  <a:pt x="311" y="530"/>
                  <a:pt x="311" y="530"/>
                </a:cubicBezTo>
                <a:lnTo>
                  <a:pt x="304" y="530"/>
                </a:lnTo>
                <a:cubicBezTo>
                  <a:pt x="297" y="530"/>
                  <a:pt x="297" y="530"/>
                  <a:pt x="290" y="530"/>
                </a:cubicBezTo>
                <a:cubicBezTo>
                  <a:pt x="15" y="417"/>
                  <a:pt x="15" y="417"/>
                  <a:pt x="15" y="417"/>
                </a:cubicBezTo>
                <a:cubicBezTo>
                  <a:pt x="7" y="410"/>
                  <a:pt x="0" y="403"/>
                  <a:pt x="0" y="388"/>
                </a:cubicBezTo>
                <a:cubicBezTo>
                  <a:pt x="0" y="374"/>
                  <a:pt x="15" y="360"/>
                  <a:pt x="29" y="360"/>
                </a:cubicBezTo>
                <a:close/>
              </a:path>
            </a:pathLst>
          </a:custGeom>
          <a:solidFill>
            <a:srgbClr val="007853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id-ID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86" b="35897"/>
          <a:stretch/>
        </p:blipFill>
        <p:spPr>
          <a:xfrm>
            <a:off x="7247038" y="5604499"/>
            <a:ext cx="590551" cy="31835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5" y="2265941"/>
            <a:ext cx="442711" cy="44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3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6171351" y="2113457"/>
            <a:ext cx="2184948" cy="942095"/>
          </a:xfrm>
          <a:prstGeom prst="homePlate">
            <a:avLst/>
          </a:prstGeom>
          <a:solidFill>
            <a:srgbClr val="EEF6F3"/>
          </a:solidFill>
          <a:ln>
            <a:solidFill>
              <a:srgbClr val="007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useo Sans Cyrl 500" panose="02000000000000000000" pitchFamily="2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>
            <a:off x="3571315" y="2113457"/>
            <a:ext cx="2184948" cy="942095"/>
          </a:xfrm>
          <a:prstGeom prst="homePlate">
            <a:avLst/>
          </a:prstGeom>
          <a:solidFill>
            <a:srgbClr val="EEF6F3"/>
          </a:solidFill>
          <a:ln>
            <a:solidFill>
              <a:srgbClr val="007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useo Sans Cyrl 500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111" y="1541350"/>
            <a:ext cx="4355680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sz="20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3</a:t>
            </a:r>
            <a:r>
              <a:rPr lang="ru-RU" sz="14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 простых шага по оформлению заявки на лизинг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971279" y="2113937"/>
            <a:ext cx="2184948" cy="942095"/>
          </a:xfrm>
          <a:prstGeom prst="homePlate">
            <a:avLst/>
          </a:prstGeom>
          <a:solidFill>
            <a:srgbClr val="EEF6F3"/>
          </a:solidFill>
          <a:ln>
            <a:solidFill>
              <a:srgbClr val="007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F6F3"/>
              </a:solidFill>
              <a:latin typeface="Museo Sans Cyrl 500" panose="020000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98349" y="2251603"/>
            <a:ext cx="170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514350"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Заполнить </a:t>
            </a:r>
          </a:p>
          <a:p>
            <a:pPr lvl="0"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заявку-анкету на лизинг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0992" y="2113937"/>
            <a:ext cx="360287" cy="942095"/>
          </a:xfrm>
          <a:prstGeom prst="rect">
            <a:avLst/>
          </a:prstGeom>
          <a:solidFill>
            <a:srgbClr val="007853"/>
          </a:solidFill>
          <a:ln>
            <a:solidFill>
              <a:srgbClr val="007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b="1" dirty="0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514342" y="2318496"/>
            <a:ext cx="2236347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Подготовить минимальный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комплект документов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208452" y="2114021"/>
            <a:ext cx="360287" cy="942011"/>
          </a:xfrm>
          <a:prstGeom prst="rect">
            <a:avLst/>
          </a:prstGeom>
          <a:solidFill>
            <a:srgbClr val="007853"/>
          </a:solidFill>
          <a:ln>
            <a:solidFill>
              <a:srgbClr val="007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b="1" dirty="0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191293" y="2367450"/>
            <a:ext cx="206327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indent="-514350">
              <a:spcBef>
                <a:spcPct val="20000"/>
              </a:spcBef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Направить документы в «Росагролизинг»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811064" y="2113541"/>
            <a:ext cx="360287" cy="942011"/>
          </a:xfrm>
          <a:prstGeom prst="rect">
            <a:avLst/>
          </a:prstGeom>
          <a:solidFill>
            <a:srgbClr val="007853"/>
          </a:solidFill>
          <a:ln>
            <a:solidFill>
              <a:srgbClr val="007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b="1" dirty="0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559426" y="5568815"/>
            <a:ext cx="2591981" cy="4985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spcBef>
                <a:spcPct val="20000"/>
              </a:spcBef>
              <a:buClr>
                <a:srgbClr val="007853"/>
              </a:buClr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Почтой России по адресу: </a:t>
            </a: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Clr>
                <a:srgbClr val="007853"/>
              </a:buClr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127137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, Москва, а/я 26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238936" y="5560185"/>
            <a:ext cx="2710778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ct val="20000"/>
              </a:spcBef>
              <a:buClr>
                <a:srgbClr val="007853"/>
              </a:buClr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В Личном кабинете на сайте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www.rosagroleasing.ru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956" y="3274970"/>
            <a:ext cx="7494292" cy="1994392"/>
          </a:xfrm>
          <a:prstGeom prst="rect">
            <a:avLst/>
          </a:prstGeom>
          <a:noFill/>
          <a:ln w="3175">
            <a:solidFill>
              <a:srgbClr val="007853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Вы можете подать заявку и подписать все документы по сделке с помощью ЭП*:</a:t>
            </a:r>
          </a:p>
          <a:p>
            <a:endParaRPr lang="ru-RU" sz="1400" b="1" dirty="0">
              <a:solidFill>
                <a:srgbClr val="007853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007853"/>
              </a:buClr>
              <a:buFont typeface="Wingdings" pitchFamily="2" charset="2"/>
              <a:buChar char="ü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Сокращает сроки рассмотрения заявок и подписания договоров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лизинга;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007853"/>
              </a:buClr>
              <a:buFont typeface="Wingdings" pitchFamily="2" charset="2"/>
              <a:buChar char="ü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Исключает бумажные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документы;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007853"/>
              </a:buClr>
              <a:buFont typeface="Wingdings" pitchFamily="2" charset="2"/>
              <a:buChar char="ü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Позволяет быстрее получить необходимую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технику;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007853"/>
              </a:buClr>
              <a:buFont typeface="Wingdings" pitchFamily="2" charset="2"/>
              <a:buChar char="ü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Позволяет сэкономить на почтовых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расходах.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  <a:p>
            <a:pPr>
              <a:buClr>
                <a:srgbClr val="007853"/>
              </a:buClr>
            </a:pPr>
            <a:endParaRPr lang="ru-RU" sz="1000" i="1" dirty="0">
              <a:solidFill>
                <a:srgbClr val="595959"/>
              </a:solidFill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5064" y="1388916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3 простых шага </a:t>
            </a:r>
          </a:p>
          <a:p>
            <a:r>
              <a:rPr lang="ru-RU" b="1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по переходу на ЭП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F6D6A322-5A9B-FE4E-BE49-86732D099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" t="35915" b="5508"/>
          <a:stretch/>
        </p:blipFill>
        <p:spPr>
          <a:xfrm>
            <a:off x="-12880" y="0"/>
            <a:ext cx="12204880" cy="13409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3360" y="455449"/>
            <a:ext cx="731482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spc="50" dirty="0">
                <a:solidFill>
                  <a:schemeClr val="bg1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КАК СТАТЬ КЛИЕНТОМ «РОСАГРОЛИЗИНГ»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0C0DAF6-09EA-C644-BA68-E4B592903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527" y="5432398"/>
            <a:ext cx="743352" cy="7448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116AE04-E6DD-9A48-BE1B-5EA65ECCF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81" y="5413348"/>
            <a:ext cx="824183" cy="824183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F1508A6-45A2-4749-8AE8-95DB2954781E}"/>
              </a:ext>
            </a:extLst>
          </p:cNvPr>
          <p:cNvSpPr/>
          <p:nvPr/>
        </p:nvSpPr>
        <p:spPr>
          <a:xfrm>
            <a:off x="8997858" y="2025707"/>
            <a:ext cx="2680722" cy="579510"/>
          </a:xfrm>
          <a:prstGeom prst="rect">
            <a:avLst/>
          </a:prstGeom>
          <a:solidFill>
            <a:srgbClr val="0078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1D11613-C316-194D-A65C-F62AB4FA6911}"/>
              </a:ext>
            </a:extLst>
          </p:cNvPr>
          <p:cNvSpPr/>
          <p:nvPr/>
        </p:nvSpPr>
        <p:spPr>
          <a:xfrm>
            <a:off x="9049434" y="2077917"/>
            <a:ext cx="475904" cy="476435"/>
          </a:xfrm>
          <a:prstGeom prst="rect">
            <a:avLst/>
          </a:prstGeom>
          <a:solidFill>
            <a:srgbClr val="EEF6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C5DA773-55AB-724C-BCB7-886E2CC658D0}"/>
              </a:ext>
            </a:extLst>
          </p:cNvPr>
          <p:cNvSpPr/>
          <p:nvPr/>
        </p:nvSpPr>
        <p:spPr>
          <a:xfrm>
            <a:off x="5946760" y="3244334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13E76106-8C26-E147-BC60-F77EB11D932B}"/>
              </a:ext>
            </a:extLst>
          </p:cNvPr>
          <p:cNvSpPr/>
          <p:nvPr/>
        </p:nvSpPr>
        <p:spPr>
          <a:xfrm>
            <a:off x="9117000" y="2096617"/>
            <a:ext cx="336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892F66A5-8583-FF42-82BC-EB449964028D}"/>
              </a:ext>
            </a:extLst>
          </p:cNvPr>
          <p:cNvSpPr/>
          <p:nvPr/>
        </p:nvSpPr>
        <p:spPr>
          <a:xfrm>
            <a:off x="9592904" y="2029792"/>
            <a:ext cx="19789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None/>
            </a:pPr>
            <a:r>
              <a:rPr lang="ru-RU" sz="1000" dirty="0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Получить КЭП – </a:t>
            </a:r>
          </a:p>
          <a:p>
            <a:pPr lvl="0">
              <a:spcBef>
                <a:spcPct val="20000"/>
              </a:spcBef>
              <a:buNone/>
            </a:pPr>
            <a:r>
              <a:rPr lang="ru-RU" sz="1000" dirty="0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Квалифицированную электронную подпись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B7475515-350E-0B42-AFC5-477A7F9D0A99}"/>
              </a:ext>
            </a:extLst>
          </p:cNvPr>
          <p:cNvSpPr/>
          <p:nvPr/>
        </p:nvSpPr>
        <p:spPr>
          <a:xfrm>
            <a:off x="8925064" y="2611064"/>
            <a:ext cx="303787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None/>
            </a:pPr>
            <a:r>
              <a:rPr lang="ru-RU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Обратиться в любой из удостоверяющих центров </a:t>
            </a:r>
            <a:endParaRPr lang="en-GB" sz="800" dirty="0">
              <a:solidFill>
                <a:srgbClr val="595959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None/>
            </a:pPr>
            <a:r>
              <a:rPr lang="ru-RU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и получить индивидуальную электронно-цифровую подпись на физическом носителе</a:t>
            </a:r>
            <a:r>
              <a:rPr lang="en-GB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(</a:t>
            </a:r>
            <a:r>
              <a:rPr lang="ru-RU" sz="800" dirty="0" err="1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флеш</a:t>
            </a:r>
            <a:r>
              <a:rPr lang="ru-RU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-карта). Список аккредитованных удостоверяющих центров и их адреса – на сайте </a:t>
            </a:r>
            <a:r>
              <a:rPr lang="en-GB" sz="800" dirty="0" err="1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minsvyaz.ru</a:t>
            </a:r>
            <a:endParaRPr lang="ru-RU" sz="800" dirty="0">
              <a:solidFill>
                <a:srgbClr val="007853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799FA42E-2AB7-6C4B-9173-A20141AF8962}"/>
              </a:ext>
            </a:extLst>
          </p:cNvPr>
          <p:cNvSpPr/>
          <p:nvPr/>
        </p:nvSpPr>
        <p:spPr>
          <a:xfrm>
            <a:off x="8993299" y="3420354"/>
            <a:ext cx="2680722" cy="579510"/>
          </a:xfrm>
          <a:prstGeom prst="rect">
            <a:avLst/>
          </a:prstGeom>
          <a:solidFill>
            <a:srgbClr val="0078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CFD3DC1-0772-8148-98A3-13754A0D3F7C}"/>
              </a:ext>
            </a:extLst>
          </p:cNvPr>
          <p:cNvSpPr/>
          <p:nvPr/>
        </p:nvSpPr>
        <p:spPr>
          <a:xfrm>
            <a:off x="9044875" y="3472564"/>
            <a:ext cx="475904" cy="476435"/>
          </a:xfrm>
          <a:prstGeom prst="rect">
            <a:avLst/>
          </a:prstGeom>
          <a:solidFill>
            <a:srgbClr val="EEF6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7A38C205-9A3D-3046-B2B1-A41CD6825722}"/>
              </a:ext>
            </a:extLst>
          </p:cNvPr>
          <p:cNvSpPr/>
          <p:nvPr/>
        </p:nvSpPr>
        <p:spPr>
          <a:xfrm>
            <a:off x="9100419" y="3491264"/>
            <a:ext cx="360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2</a:t>
            </a:r>
            <a:endParaRPr lang="ru-RU" sz="2400" b="1" dirty="0">
              <a:solidFill>
                <a:srgbClr val="007853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0CC1607-AAC8-634D-A65B-73064F8CC919}"/>
              </a:ext>
            </a:extLst>
          </p:cNvPr>
          <p:cNvSpPr/>
          <p:nvPr/>
        </p:nvSpPr>
        <p:spPr>
          <a:xfrm>
            <a:off x="9576323" y="3528914"/>
            <a:ext cx="1978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None/>
            </a:pPr>
            <a:r>
              <a:rPr lang="en-GB" sz="1000" dirty="0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C</a:t>
            </a:r>
            <a:r>
              <a:rPr lang="ru-RU" sz="1000" dirty="0" err="1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оздать</a:t>
            </a:r>
            <a:r>
              <a:rPr lang="ru-RU" sz="1000" dirty="0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 Личный кабинет на сайте </a:t>
            </a:r>
            <a:r>
              <a:rPr lang="en-GB" sz="1000" dirty="0" err="1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rosagroleasing.ru</a:t>
            </a:r>
            <a:endParaRPr lang="ru-RU" sz="1000" dirty="0">
              <a:solidFill>
                <a:schemeClr val="bg1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0CB88351-67E6-9C4C-8DC5-3B3045AAC2DF}"/>
              </a:ext>
            </a:extLst>
          </p:cNvPr>
          <p:cNvSpPr/>
          <p:nvPr/>
        </p:nvSpPr>
        <p:spPr>
          <a:xfrm>
            <a:off x="8899424" y="4010933"/>
            <a:ext cx="27631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None/>
            </a:pPr>
            <a:r>
              <a:rPr lang="ru-RU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Зайти на сайт </a:t>
            </a:r>
            <a:r>
              <a:rPr lang="en-GB" sz="800" dirty="0" err="1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rosagroleasing.ru</a:t>
            </a:r>
            <a:r>
              <a:rPr lang="ru-RU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, заполнить регистрационную форму данными своей организации, загрузить отсканированные документы, необходимые для регистрации.</a:t>
            </a:r>
            <a:endParaRPr lang="ru-RU" sz="800" dirty="0">
              <a:solidFill>
                <a:srgbClr val="007853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BD388D48-5178-564E-A422-811B3E7FFA5D}"/>
              </a:ext>
            </a:extLst>
          </p:cNvPr>
          <p:cNvSpPr/>
          <p:nvPr/>
        </p:nvSpPr>
        <p:spPr>
          <a:xfrm>
            <a:off x="8925064" y="5254045"/>
            <a:ext cx="2925066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None/>
            </a:pPr>
            <a:r>
              <a:rPr lang="ru-RU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При наличии ключа КЭП (квалифицированной электронной подписи) подключиться к системе электронного документооборота можно онлайн, не выходя из дома. </a:t>
            </a:r>
          </a:p>
          <a:p>
            <a:pPr lvl="0">
              <a:spcBef>
                <a:spcPct val="20000"/>
              </a:spcBef>
              <a:buNone/>
            </a:pPr>
            <a:r>
              <a:rPr lang="ru-RU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Для обмена электронными документами, подписанными КЭП, АО «Росагролизинг» использует веб-приложении  «Контур-</a:t>
            </a:r>
            <a:r>
              <a:rPr lang="ru-RU" sz="800" dirty="0" err="1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Диадок</a:t>
            </a:r>
            <a:r>
              <a:rPr lang="ru-RU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», разработанное ЗАО « ПФ «СКБ Контур» (</a:t>
            </a:r>
            <a:r>
              <a:rPr lang="en-GB" sz="800" dirty="0" err="1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diadoc.ru</a:t>
            </a:r>
            <a:r>
              <a:rPr lang="en-GB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).</a:t>
            </a:r>
          </a:p>
          <a:p>
            <a:pPr lvl="0">
              <a:spcBef>
                <a:spcPct val="20000"/>
              </a:spcBef>
              <a:buNone/>
            </a:pPr>
            <a:r>
              <a:rPr lang="ru-RU" sz="8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Приложение позволяет работать с электронными документами, подписанными цифровой подписью, которые приравниваются к бумажным аналогам.</a:t>
            </a:r>
            <a:endParaRPr lang="ru-RU" sz="800" dirty="0">
              <a:solidFill>
                <a:srgbClr val="007853"/>
              </a:solidFill>
              <a:latin typeface="Museo Sans Cyrl 500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21B66651-A618-1942-8A09-6BAC9091B138}"/>
              </a:ext>
            </a:extLst>
          </p:cNvPr>
          <p:cNvSpPr/>
          <p:nvPr/>
        </p:nvSpPr>
        <p:spPr>
          <a:xfrm>
            <a:off x="9001224" y="4647224"/>
            <a:ext cx="2680722" cy="579510"/>
          </a:xfrm>
          <a:prstGeom prst="rect">
            <a:avLst/>
          </a:prstGeom>
          <a:solidFill>
            <a:srgbClr val="0078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B6B4F45C-270A-404B-9069-4BB3E5F963B8}"/>
              </a:ext>
            </a:extLst>
          </p:cNvPr>
          <p:cNvSpPr/>
          <p:nvPr/>
        </p:nvSpPr>
        <p:spPr>
          <a:xfrm>
            <a:off x="9052800" y="4699434"/>
            <a:ext cx="475904" cy="476435"/>
          </a:xfrm>
          <a:prstGeom prst="rect">
            <a:avLst/>
          </a:prstGeom>
          <a:solidFill>
            <a:srgbClr val="EEF6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C3EA8FB7-D610-FB40-8323-18D116E502D4}"/>
              </a:ext>
            </a:extLst>
          </p:cNvPr>
          <p:cNvSpPr/>
          <p:nvPr/>
        </p:nvSpPr>
        <p:spPr>
          <a:xfrm>
            <a:off x="9108344" y="4718134"/>
            <a:ext cx="360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725E924-0156-094E-840A-745AA70FB8FB}"/>
              </a:ext>
            </a:extLst>
          </p:cNvPr>
          <p:cNvSpPr/>
          <p:nvPr/>
        </p:nvSpPr>
        <p:spPr>
          <a:xfrm>
            <a:off x="9576460" y="4683246"/>
            <a:ext cx="19789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None/>
            </a:pPr>
            <a:r>
              <a:rPr lang="ru-RU" sz="1000" dirty="0">
                <a:solidFill>
                  <a:schemeClr val="bg1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Подключиться к СЭД – системе электронного документооборота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D72F89-46A0-443A-8A79-1F7E942C2C7E}"/>
              </a:ext>
            </a:extLst>
          </p:cNvPr>
          <p:cNvSpPr txBox="1"/>
          <p:nvPr/>
        </p:nvSpPr>
        <p:spPr>
          <a:xfrm>
            <a:off x="609601" y="6338047"/>
            <a:ext cx="62484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i="1" dirty="0">
                <a:solidFill>
                  <a:srgbClr val="595959"/>
                </a:solidFill>
                <a:cs typeface="Arial"/>
              </a:rPr>
              <a:t>* ЭП – электронная подпись​</a:t>
            </a:r>
          </a:p>
        </p:txBody>
      </p:sp>
    </p:spTree>
    <p:extLst>
      <p:ext uri="{BB962C8B-B14F-4D97-AF65-F5344CB8AC3E}">
        <p14:creationId xmlns:p14="http://schemas.microsoft.com/office/powerpoint/2010/main" val="36711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9953" y="5505109"/>
            <a:ext cx="6853328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  <a:buClr>
                <a:srgbClr val="007853"/>
              </a:buClr>
            </a:pPr>
            <a:r>
              <a:rPr lang="ru-RU" sz="1600" b="1" dirty="0" smtClean="0">
                <a:solidFill>
                  <a:srgbClr val="007853"/>
                </a:solidFill>
                <a:latin typeface="Museo Sans Cyrl 500" panose="02000000000000000000" pitchFamily="2" charset="0"/>
              </a:rPr>
              <a:t>Удобная</a:t>
            </a:r>
            <a:r>
              <a:rPr lang="ru-RU" sz="1600" b="1" dirty="0" smtClean="0">
                <a:solidFill>
                  <a:srgbClr val="595959"/>
                </a:solidFill>
                <a:latin typeface="Museo Sans Cyrl 500" panose="02000000000000000000" pitchFamily="2" charset="0"/>
              </a:rPr>
              <a:t> </a:t>
            </a:r>
            <a:r>
              <a:rPr lang="ru-RU" sz="1600" dirty="0">
                <a:solidFill>
                  <a:srgbClr val="595959"/>
                </a:solidFill>
                <a:latin typeface="Museo Sans Cyrl 500" panose="02000000000000000000" pitchFamily="2" charset="0"/>
              </a:rPr>
              <a:t>и интуитивно понятная </a:t>
            </a:r>
            <a:r>
              <a:rPr lang="ru-RU" sz="1600" dirty="0" smtClean="0">
                <a:solidFill>
                  <a:srgbClr val="595959"/>
                </a:solidFill>
                <a:latin typeface="Museo Sans Cyrl 500" panose="02000000000000000000" pitchFamily="2" charset="0"/>
              </a:rPr>
              <a:t>навигация</a:t>
            </a:r>
            <a:endParaRPr lang="ru-RU" sz="1600" dirty="0">
              <a:solidFill>
                <a:srgbClr val="595959"/>
              </a:solidFill>
              <a:latin typeface="Museo Sans Cyrl 500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BE5039C-1895-3842-8DC7-702298C2D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" t="35915" b="5508"/>
          <a:stretch/>
        </p:blipFill>
        <p:spPr>
          <a:xfrm>
            <a:off x="-12880" y="0"/>
            <a:ext cx="12204880" cy="134093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60962" y="496580"/>
            <a:ext cx="979563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spc="50" dirty="0">
                <a:solidFill>
                  <a:schemeClr val="bg1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WWW.ROSAGROLEASING.RU - </a:t>
            </a:r>
            <a:r>
              <a:rPr lang="ru-RU" sz="2500" b="1" spc="50" dirty="0">
                <a:solidFill>
                  <a:schemeClr val="bg1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МАРКЕТПЛЕЙС №1 В АПК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37D84F3-48C1-0C4B-B071-B15DC3B6F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4"/>
          <a:stretch/>
        </p:blipFill>
        <p:spPr>
          <a:xfrm>
            <a:off x="7150553" y="2281949"/>
            <a:ext cx="4933177" cy="3547834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B9D9D63-0107-E24C-A73A-CA1418282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30" y="3153618"/>
            <a:ext cx="4032474" cy="20477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C79958-83CE-8C42-B73D-C603959FA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886" y="2647833"/>
            <a:ext cx="2467443" cy="2302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09953" y="21373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7853"/>
              </a:buClr>
            </a:pPr>
            <a:r>
              <a:rPr lang="ru-RU" sz="1600" dirty="0">
                <a:solidFill>
                  <a:srgbClr val="595959"/>
                </a:solidFill>
                <a:latin typeface="Museo Sans Cyrl 500" panose="02000000000000000000" pitchFamily="2" charset="0"/>
              </a:rPr>
              <a:t>Более </a:t>
            </a:r>
            <a:r>
              <a:rPr lang="ru-RU" sz="1600" dirty="0" smtClean="0">
                <a:solidFill>
                  <a:srgbClr val="007853"/>
                </a:solidFill>
                <a:latin typeface="Museo Sans Cyrl 500" panose="02000000000000000000" pitchFamily="2" charset="0"/>
              </a:rPr>
              <a:t>18 </a:t>
            </a:r>
            <a:r>
              <a:rPr lang="en-US" sz="1600" dirty="0">
                <a:solidFill>
                  <a:srgbClr val="007853"/>
                </a:solidFill>
                <a:latin typeface="Museo Sans Cyrl 500" panose="02000000000000000000"/>
              </a:rPr>
              <a:t>0</a:t>
            </a:r>
            <a:r>
              <a:rPr lang="ru-RU" sz="1600" dirty="0">
                <a:solidFill>
                  <a:srgbClr val="007853"/>
                </a:solidFill>
                <a:latin typeface="Museo Sans Cyrl 500" panose="02000000000000000000" pitchFamily="2" charset="0"/>
              </a:rPr>
              <a:t>00 наименований</a:t>
            </a:r>
            <a:r>
              <a:rPr lang="en-US" sz="1600" dirty="0">
                <a:solidFill>
                  <a:srgbClr val="007853"/>
                </a:solidFill>
                <a:latin typeface="Museo Sans Cyrl 500" panose="02000000000000000000"/>
              </a:rPr>
              <a:t> </a:t>
            </a:r>
            <a:r>
              <a:rPr lang="ru-RU" sz="1600" dirty="0">
                <a:solidFill>
                  <a:srgbClr val="595959"/>
                </a:solidFill>
                <a:latin typeface="Museo Sans Cyrl 500" panose="02000000000000000000" pitchFamily="2" charset="0"/>
              </a:rPr>
              <a:t>сельхозтехники и оборудования от более </a:t>
            </a:r>
            <a:r>
              <a:rPr lang="ru-RU" sz="1600" dirty="0">
                <a:solidFill>
                  <a:srgbClr val="007853"/>
                </a:solidFill>
                <a:latin typeface="Museo Sans Cyrl 500" panose="02000000000000000000" pitchFamily="2" charset="0"/>
              </a:rPr>
              <a:t>чем </a:t>
            </a:r>
            <a:r>
              <a:rPr lang="ru-RU" sz="1600" dirty="0" smtClean="0">
                <a:solidFill>
                  <a:srgbClr val="007853"/>
                </a:solidFill>
                <a:latin typeface="Museo Sans Cyrl 500" panose="02000000000000000000" pitchFamily="2" charset="0"/>
              </a:rPr>
              <a:t>300 </a:t>
            </a:r>
            <a:r>
              <a:rPr lang="ru-RU" sz="1600" dirty="0">
                <a:solidFill>
                  <a:srgbClr val="007853"/>
                </a:solidFill>
                <a:latin typeface="Museo Sans Cyrl 500" panose="02000000000000000000" pitchFamily="2" charset="0"/>
              </a:rPr>
              <a:t>поставщиков </a:t>
            </a:r>
            <a:r>
              <a:rPr lang="ru-RU" sz="1600" dirty="0">
                <a:solidFill>
                  <a:srgbClr val="595959"/>
                </a:solidFill>
                <a:latin typeface="Museo Sans Cyrl 500" panose="02000000000000000000" pitchFamily="2" charset="0"/>
              </a:rPr>
              <a:t>– на одной </a:t>
            </a:r>
            <a:r>
              <a:rPr lang="ru-RU" sz="1600" dirty="0" smtClean="0">
                <a:solidFill>
                  <a:srgbClr val="595959"/>
                </a:solidFill>
                <a:latin typeface="Museo Sans Cyrl 500" panose="02000000000000000000" pitchFamily="2" charset="0"/>
              </a:rPr>
              <a:t>площадке</a:t>
            </a:r>
            <a:endParaRPr lang="ru-RU" sz="1600" dirty="0">
              <a:solidFill>
                <a:srgbClr val="595959"/>
              </a:solidFill>
              <a:latin typeface="Museo Sans Cyrl 500" panose="020000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9953" y="303239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7853"/>
              </a:buClr>
            </a:pPr>
            <a:r>
              <a:rPr lang="ru-RU" sz="1600" b="1" dirty="0">
                <a:solidFill>
                  <a:srgbClr val="007853"/>
                </a:solidFill>
                <a:latin typeface="Museo Sans Cyrl 500" panose="02000000000000000000" pitchFamily="2" charset="0"/>
              </a:rPr>
              <a:t>Лизинговый калькулятор </a:t>
            </a:r>
            <a:r>
              <a:rPr lang="ru-RU" sz="1600" dirty="0">
                <a:solidFill>
                  <a:srgbClr val="595959"/>
                </a:solidFill>
                <a:latin typeface="Museo Sans Cyrl 500" panose="02000000000000000000" pitchFamily="2" charset="0"/>
              </a:rPr>
              <a:t>с возможностью произвести предварительный расчет стоимости </a:t>
            </a:r>
            <a:r>
              <a:rPr lang="ru-RU" sz="1600" dirty="0" smtClean="0">
                <a:solidFill>
                  <a:srgbClr val="595959"/>
                </a:solidFill>
                <a:latin typeface="Museo Sans Cyrl 500" panose="02000000000000000000" pitchFamily="2" charset="0"/>
              </a:rPr>
              <a:t>лизинга</a:t>
            </a:r>
            <a:endParaRPr lang="ru-RU" sz="1600" dirty="0">
              <a:solidFill>
                <a:srgbClr val="595959"/>
              </a:solidFill>
              <a:latin typeface="Museo Sans Cyrl 500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9953" y="392749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7853"/>
              </a:buClr>
            </a:pPr>
            <a:r>
              <a:rPr lang="ru-RU" sz="1600" b="1" dirty="0">
                <a:solidFill>
                  <a:srgbClr val="007853"/>
                </a:solidFill>
                <a:latin typeface="Museo Sans Cyrl 500" panose="02000000000000000000" pitchFamily="2" charset="0"/>
              </a:rPr>
              <a:t>Удобство коммуникации </a:t>
            </a:r>
            <a:r>
              <a:rPr lang="ru-RU" sz="1600" dirty="0">
                <a:solidFill>
                  <a:srgbClr val="595959"/>
                </a:solidFill>
                <a:latin typeface="Museo Sans Cyrl 500" panose="02000000000000000000" pitchFamily="2" charset="0"/>
              </a:rPr>
              <a:t>– возможность оперативно задать вопрос онлайн или оставить заявку на обратный </a:t>
            </a:r>
            <a:r>
              <a:rPr lang="ru-RU" sz="1600" dirty="0" smtClean="0">
                <a:solidFill>
                  <a:srgbClr val="595959"/>
                </a:solidFill>
                <a:latin typeface="Museo Sans Cyrl 500" panose="02000000000000000000" pitchFamily="2" charset="0"/>
              </a:rPr>
              <a:t>звонок</a:t>
            </a:r>
            <a:endParaRPr lang="ru-RU" sz="1600" dirty="0">
              <a:solidFill>
                <a:srgbClr val="595959"/>
              </a:solidFill>
              <a:latin typeface="Museo Sans Cyrl 500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9953" y="4774968"/>
            <a:ext cx="2225289" cy="384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60"/>
              </a:lnSpc>
              <a:buClr>
                <a:srgbClr val="007853"/>
              </a:buClr>
            </a:pPr>
            <a:r>
              <a:rPr lang="ru-RU" sz="1600" b="1" dirty="0">
                <a:solidFill>
                  <a:srgbClr val="007853"/>
                </a:solidFill>
                <a:latin typeface="Museo Sans Cyrl 500" panose="02000000000000000000" pitchFamily="2" charset="0"/>
              </a:rPr>
              <a:t>Современный </a:t>
            </a:r>
            <a:r>
              <a:rPr lang="ru-RU" sz="1600" b="1" dirty="0" smtClean="0">
                <a:solidFill>
                  <a:srgbClr val="007853"/>
                </a:solidFill>
                <a:latin typeface="Museo Sans Cyrl 500" panose="02000000000000000000" pitchFamily="2" charset="0"/>
              </a:rPr>
              <a:t>дизайн</a:t>
            </a:r>
            <a:endParaRPr lang="ru-RU" sz="1600" dirty="0">
              <a:solidFill>
                <a:srgbClr val="007853"/>
              </a:solidFill>
              <a:latin typeface="Museo Sans Cyrl 500" panose="02000000000000000000" pitchFamily="2" charset="0"/>
            </a:endParaRPr>
          </a:p>
        </p:txBody>
      </p:sp>
      <p:sp>
        <p:nvSpPr>
          <p:cNvPr id="12" name="Freeform 23"/>
          <p:cNvSpPr>
            <a:spLocks noEditPoints="1"/>
          </p:cNvSpPr>
          <p:nvPr/>
        </p:nvSpPr>
        <p:spPr bwMode="auto">
          <a:xfrm>
            <a:off x="563027" y="3096468"/>
            <a:ext cx="377873" cy="405455"/>
          </a:xfrm>
          <a:custGeom>
            <a:avLst/>
            <a:gdLst>
              <a:gd name="T0" fmla="*/ 691215112 w 63"/>
              <a:gd name="T1" fmla="*/ 800850339 h 68"/>
              <a:gd name="T2" fmla="*/ 0 w 63"/>
              <a:gd name="T3" fmla="*/ 741964184 h 68"/>
              <a:gd name="T4" fmla="*/ 59587986 w 63"/>
              <a:gd name="T5" fmla="*/ 0 h 68"/>
              <a:gd name="T6" fmla="*/ 750803098 w 63"/>
              <a:gd name="T7" fmla="*/ 58886155 h 68"/>
              <a:gd name="T8" fmla="*/ 691215112 w 63"/>
              <a:gd name="T9" fmla="*/ 82441990 h 68"/>
              <a:gd name="T10" fmla="*/ 83421799 w 63"/>
              <a:gd name="T11" fmla="*/ 58886155 h 68"/>
              <a:gd name="T12" fmla="*/ 59587986 w 63"/>
              <a:gd name="T13" fmla="*/ 200214301 h 68"/>
              <a:gd name="T14" fmla="*/ 667381299 w 63"/>
              <a:gd name="T15" fmla="*/ 223766704 h 68"/>
              <a:gd name="T16" fmla="*/ 691215112 w 63"/>
              <a:gd name="T17" fmla="*/ 82441990 h 68"/>
              <a:gd name="T18" fmla="*/ 59587986 w 63"/>
              <a:gd name="T19" fmla="*/ 341539014 h 68"/>
              <a:gd name="T20" fmla="*/ 166843599 w 63"/>
              <a:gd name="T21" fmla="*/ 341539014 h 68"/>
              <a:gd name="T22" fmla="*/ 107259065 w 63"/>
              <a:gd name="T23" fmla="*/ 459311325 h 68"/>
              <a:gd name="T24" fmla="*/ 107259065 w 63"/>
              <a:gd name="T25" fmla="*/ 565305718 h 68"/>
              <a:gd name="T26" fmla="*/ 107259065 w 63"/>
              <a:gd name="T27" fmla="*/ 459311325 h 68"/>
              <a:gd name="T28" fmla="*/ 59587986 w 63"/>
              <a:gd name="T29" fmla="*/ 683078028 h 68"/>
              <a:gd name="T30" fmla="*/ 166843599 w 63"/>
              <a:gd name="T31" fmla="*/ 683078028 h 68"/>
              <a:gd name="T32" fmla="*/ 286019570 w 63"/>
              <a:gd name="T33" fmla="*/ 282652859 h 68"/>
              <a:gd name="T34" fmla="*/ 286019570 w 63"/>
              <a:gd name="T35" fmla="*/ 400425169 h 68"/>
              <a:gd name="T36" fmla="*/ 286019570 w 63"/>
              <a:gd name="T37" fmla="*/ 282652859 h 68"/>
              <a:gd name="T38" fmla="*/ 226431584 w 63"/>
              <a:gd name="T39" fmla="*/ 506419563 h 68"/>
              <a:gd name="T40" fmla="*/ 345607556 w 63"/>
              <a:gd name="T41" fmla="*/ 506419563 h 68"/>
              <a:gd name="T42" fmla="*/ 286019570 w 63"/>
              <a:gd name="T43" fmla="*/ 624191873 h 68"/>
              <a:gd name="T44" fmla="*/ 286019570 w 63"/>
              <a:gd name="T45" fmla="*/ 741964184 h 68"/>
              <a:gd name="T46" fmla="*/ 286019570 w 63"/>
              <a:gd name="T47" fmla="*/ 624191873 h 68"/>
              <a:gd name="T48" fmla="*/ 405195542 w 63"/>
              <a:gd name="T49" fmla="*/ 341539014 h 68"/>
              <a:gd name="T50" fmla="*/ 512454607 w 63"/>
              <a:gd name="T51" fmla="*/ 341539014 h 68"/>
              <a:gd name="T52" fmla="*/ 464783528 w 63"/>
              <a:gd name="T53" fmla="*/ 459311325 h 68"/>
              <a:gd name="T54" fmla="*/ 464783528 w 63"/>
              <a:gd name="T55" fmla="*/ 565305718 h 68"/>
              <a:gd name="T56" fmla="*/ 464783528 w 63"/>
              <a:gd name="T57" fmla="*/ 459311325 h 68"/>
              <a:gd name="T58" fmla="*/ 405195542 w 63"/>
              <a:gd name="T59" fmla="*/ 683078028 h 68"/>
              <a:gd name="T60" fmla="*/ 512454607 w 63"/>
              <a:gd name="T61" fmla="*/ 683078028 h 68"/>
              <a:gd name="T62" fmla="*/ 631627126 w 63"/>
              <a:gd name="T63" fmla="*/ 282652859 h 68"/>
              <a:gd name="T64" fmla="*/ 631627126 w 63"/>
              <a:gd name="T65" fmla="*/ 400425169 h 68"/>
              <a:gd name="T66" fmla="*/ 631627126 w 63"/>
              <a:gd name="T67" fmla="*/ 282652859 h 68"/>
              <a:gd name="T68" fmla="*/ 631627126 w 63"/>
              <a:gd name="T69" fmla="*/ 459311325 h 68"/>
              <a:gd name="T70" fmla="*/ 572039140 w 63"/>
              <a:gd name="T71" fmla="*/ 683078028 h 68"/>
              <a:gd name="T72" fmla="*/ 691215112 w 63"/>
              <a:gd name="T73" fmla="*/ 683078028 h 6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3" h="68">
                <a:moveTo>
                  <a:pt x="63" y="63"/>
                </a:moveTo>
                <a:cubicBezTo>
                  <a:pt x="63" y="66"/>
                  <a:pt x="61" y="68"/>
                  <a:pt x="58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2" y="68"/>
                  <a:pt x="0" y="66"/>
                  <a:pt x="0" y="63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1" y="0"/>
                  <a:pt x="63" y="2"/>
                  <a:pt x="63" y="5"/>
                </a:cubicBezTo>
                <a:lnTo>
                  <a:pt x="63" y="63"/>
                </a:lnTo>
                <a:close/>
                <a:moveTo>
                  <a:pt x="58" y="7"/>
                </a:moveTo>
                <a:cubicBezTo>
                  <a:pt x="58" y="6"/>
                  <a:pt x="57" y="5"/>
                  <a:pt x="56" y="5"/>
                </a:cubicBezTo>
                <a:cubicBezTo>
                  <a:pt x="7" y="5"/>
                  <a:pt x="7" y="5"/>
                  <a:pt x="7" y="5"/>
                </a:cubicBezTo>
                <a:cubicBezTo>
                  <a:pt x="6" y="5"/>
                  <a:pt x="5" y="6"/>
                  <a:pt x="5" y="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8"/>
                  <a:pt x="6" y="19"/>
                  <a:pt x="7" y="19"/>
                </a:cubicBezTo>
                <a:cubicBezTo>
                  <a:pt x="56" y="19"/>
                  <a:pt x="56" y="19"/>
                  <a:pt x="56" y="19"/>
                </a:cubicBezTo>
                <a:cubicBezTo>
                  <a:pt x="57" y="19"/>
                  <a:pt x="58" y="18"/>
                  <a:pt x="58" y="17"/>
                </a:cubicBezTo>
                <a:lnTo>
                  <a:pt x="58" y="7"/>
                </a:lnTo>
                <a:close/>
                <a:moveTo>
                  <a:pt x="9" y="24"/>
                </a:moveTo>
                <a:cubicBezTo>
                  <a:pt x="7" y="24"/>
                  <a:pt x="5" y="26"/>
                  <a:pt x="5" y="29"/>
                </a:cubicBezTo>
                <a:cubicBezTo>
                  <a:pt x="5" y="32"/>
                  <a:pt x="7" y="34"/>
                  <a:pt x="9" y="34"/>
                </a:cubicBezTo>
                <a:cubicBezTo>
                  <a:pt x="12" y="34"/>
                  <a:pt x="14" y="32"/>
                  <a:pt x="14" y="29"/>
                </a:cubicBezTo>
                <a:cubicBezTo>
                  <a:pt x="14" y="26"/>
                  <a:pt x="12" y="24"/>
                  <a:pt x="9" y="24"/>
                </a:cubicBezTo>
                <a:close/>
                <a:moveTo>
                  <a:pt x="9" y="39"/>
                </a:moveTo>
                <a:cubicBezTo>
                  <a:pt x="7" y="39"/>
                  <a:pt x="5" y="41"/>
                  <a:pt x="5" y="43"/>
                </a:cubicBezTo>
                <a:cubicBezTo>
                  <a:pt x="5" y="46"/>
                  <a:pt x="7" y="48"/>
                  <a:pt x="9" y="48"/>
                </a:cubicBezTo>
                <a:cubicBezTo>
                  <a:pt x="12" y="48"/>
                  <a:pt x="14" y="46"/>
                  <a:pt x="14" y="43"/>
                </a:cubicBezTo>
                <a:cubicBezTo>
                  <a:pt x="14" y="41"/>
                  <a:pt x="12" y="39"/>
                  <a:pt x="9" y="39"/>
                </a:cubicBezTo>
                <a:close/>
                <a:moveTo>
                  <a:pt x="9" y="53"/>
                </a:moveTo>
                <a:cubicBezTo>
                  <a:pt x="7" y="53"/>
                  <a:pt x="5" y="55"/>
                  <a:pt x="5" y="58"/>
                </a:cubicBezTo>
                <a:cubicBezTo>
                  <a:pt x="5" y="61"/>
                  <a:pt x="7" y="63"/>
                  <a:pt x="9" y="63"/>
                </a:cubicBezTo>
                <a:cubicBezTo>
                  <a:pt x="12" y="63"/>
                  <a:pt x="14" y="61"/>
                  <a:pt x="14" y="58"/>
                </a:cubicBezTo>
                <a:cubicBezTo>
                  <a:pt x="14" y="55"/>
                  <a:pt x="12" y="53"/>
                  <a:pt x="9" y="53"/>
                </a:cubicBezTo>
                <a:close/>
                <a:moveTo>
                  <a:pt x="24" y="24"/>
                </a:moveTo>
                <a:cubicBezTo>
                  <a:pt x="21" y="24"/>
                  <a:pt x="19" y="26"/>
                  <a:pt x="19" y="29"/>
                </a:cubicBezTo>
                <a:cubicBezTo>
                  <a:pt x="19" y="32"/>
                  <a:pt x="21" y="34"/>
                  <a:pt x="24" y="34"/>
                </a:cubicBezTo>
                <a:cubicBezTo>
                  <a:pt x="27" y="34"/>
                  <a:pt x="29" y="32"/>
                  <a:pt x="29" y="29"/>
                </a:cubicBezTo>
                <a:cubicBezTo>
                  <a:pt x="29" y="26"/>
                  <a:pt x="27" y="24"/>
                  <a:pt x="24" y="24"/>
                </a:cubicBezTo>
                <a:close/>
                <a:moveTo>
                  <a:pt x="24" y="39"/>
                </a:moveTo>
                <a:cubicBezTo>
                  <a:pt x="21" y="39"/>
                  <a:pt x="19" y="41"/>
                  <a:pt x="19" y="43"/>
                </a:cubicBezTo>
                <a:cubicBezTo>
                  <a:pt x="19" y="46"/>
                  <a:pt x="21" y="48"/>
                  <a:pt x="24" y="48"/>
                </a:cubicBezTo>
                <a:cubicBezTo>
                  <a:pt x="27" y="48"/>
                  <a:pt x="29" y="46"/>
                  <a:pt x="29" y="43"/>
                </a:cubicBezTo>
                <a:cubicBezTo>
                  <a:pt x="29" y="41"/>
                  <a:pt x="27" y="39"/>
                  <a:pt x="24" y="39"/>
                </a:cubicBezTo>
                <a:close/>
                <a:moveTo>
                  <a:pt x="24" y="53"/>
                </a:moveTo>
                <a:cubicBezTo>
                  <a:pt x="21" y="53"/>
                  <a:pt x="19" y="55"/>
                  <a:pt x="19" y="58"/>
                </a:cubicBezTo>
                <a:cubicBezTo>
                  <a:pt x="19" y="61"/>
                  <a:pt x="21" y="63"/>
                  <a:pt x="24" y="63"/>
                </a:cubicBezTo>
                <a:cubicBezTo>
                  <a:pt x="27" y="63"/>
                  <a:pt x="29" y="61"/>
                  <a:pt x="29" y="58"/>
                </a:cubicBezTo>
                <a:cubicBezTo>
                  <a:pt x="29" y="55"/>
                  <a:pt x="27" y="53"/>
                  <a:pt x="24" y="53"/>
                </a:cubicBezTo>
                <a:close/>
                <a:moveTo>
                  <a:pt x="39" y="24"/>
                </a:moveTo>
                <a:cubicBezTo>
                  <a:pt x="36" y="24"/>
                  <a:pt x="34" y="26"/>
                  <a:pt x="34" y="29"/>
                </a:cubicBezTo>
                <a:cubicBezTo>
                  <a:pt x="34" y="32"/>
                  <a:pt x="36" y="34"/>
                  <a:pt x="39" y="34"/>
                </a:cubicBezTo>
                <a:cubicBezTo>
                  <a:pt x="41" y="34"/>
                  <a:pt x="43" y="32"/>
                  <a:pt x="43" y="29"/>
                </a:cubicBezTo>
                <a:cubicBezTo>
                  <a:pt x="43" y="26"/>
                  <a:pt x="41" y="24"/>
                  <a:pt x="39" y="24"/>
                </a:cubicBezTo>
                <a:close/>
                <a:moveTo>
                  <a:pt x="39" y="39"/>
                </a:moveTo>
                <a:cubicBezTo>
                  <a:pt x="36" y="39"/>
                  <a:pt x="34" y="41"/>
                  <a:pt x="34" y="43"/>
                </a:cubicBezTo>
                <a:cubicBezTo>
                  <a:pt x="34" y="46"/>
                  <a:pt x="36" y="48"/>
                  <a:pt x="39" y="48"/>
                </a:cubicBezTo>
                <a:cubicBezTo>
                  <a:pt x="41" y="48"/>
                  <a:pt x="43" y="46"/>
                  <a:pt x="43" y="43"/>
                </a:cubicBezTo>
                <a:cubicBezTo>
                  <a:pt x="43" y="41"/>
                  <a:pt x="41" y="39"/>
                  <a:pt x="39" y="39"/>
                </a:cubicBezTo>
                <a:close/>
                <a:moveTo>
                  <a:pt x="39" y="53"/>
                </a:moveTo>
                <a:cubicBezTo>
                  <a:pt x="36" y="53"/>
                  <a:pt x="34" y="55"/>
                  <a:pt x="34" y="58"/>
                </a:cubicBezTo>
                <a:cubicBezTo>
                  <a:pt x="34" y="61"/>
                  <a:pt x="36" y="63"/>
                  <a:pt x="39" y="63"/>
                </a:cubicBezTo>
                <a:cubicBezTo>
                  <a:pt x="41" y="63"/>
                  <a:pt x="43" y="61"/>
                  <a:pt x="43" y="58"/>
                </a:cubicBezTo>
                <a:cubicBezTo>
                  <a:pt x="43" y="55"/>
                  <a:pt x="41" y="53"/>
                  <a:pt x="39" y="53"/>
                </a:cubicBezTo>
                <a:close/>
                <a:moveTo>
                  <a:pt x="53" y="24"/>
                </a:moveTo>
                <a:cubicBezTo>
                  <a:pt x="51" y="24"/>
                  <a:pt x="48" y="26"/>
                  <a:pt x="48" y="29"/>
                </a:cubicBezTo>
                <a:cubicBezTo>
                  <a:pt x="48" y="32"/>
                  <a:pt x="51" y="34"/>
                  <a:pt x="53" y="34"/>
                </a:cubicBezTo>
                <a:cubicBezTo>
                  <a:pt x="56" y="34"/>
                  <a:pt x="58" y="32"/>
                  <a:pt x="58" y="29"/>
                </a:cubicBezTo>
                <a:cubicBezTo>
                  <a:pt x="58" y="26"/>
                  <a:pt x="56" y="24"/>
                  <a:pt x="53" y="24"/>
                </a:cubicBezTo>
                <a:close/>
                <a:moveTo>
                  <a:pt x="58" y="43"/>
                </a:moveTo>
                <a:cubicBezTo>
                  <a:pt x="58" y="41"/>
                  <a:pt x="56" y="39"/>
                  <a:pt x="53" y="39"/>
                </a:cubicBezTo>
                <a:cubicBezTo>
                  <a:pt x="51" y="39"/>
                  <a:pt x="48" y="41"/>
                  <a:pt x="48" y="43"/>
                </a:cubicBezTo>
                <a:cubicBezTo>
                  <a:pt x="48" y="58"/>
                  <a:pt x="48" y="58"/>
                  <a:pt x="48" y="58"/>
                </a:cubicBezTo>
                <a:cubicBezTo>
                  <a:pt x="48" y="61"/>
                  <a:pt x="51" y="63"/>
                  <a:pt x="53" y="63"/>
                </a:cubicBezTo>
                <a:cubicBezTo>
                  <a:pt x="56" y="63"/>
                  <a:pt x="58" y="61"/>
                  <a:pt x="58" y="58"/>
                </a:cubicBezTo>
                <a:lnTo>
                  <a:pt x="58" y="43"/>
                </a:lnTo>
                <a:close/>
              </a:path>
            </a:pathLst>
          </a:custGeom>
          <a:solidFill>
            <a:srgbClr val="007853"/>
          </a:solidFill>
          <a:ln>
            <a:noFill/>
          </a:ln>
          <a:extLst/>
        </p:spPr>
        <p:txBody>
          <a:bodyPr/>
          <a:lstStyle/>
          <a:p>
            <a:endParaRPr lang="id-ID"/>
          </a:p>
        </p:txBody>
      </p:sp>
      <p:sp>
        <p:nvSpPr>
          <p:cNvPr id="15" name="Полилиния 14"/>
          <p:cNvSpPr>
            <a:spLocks noChangeAspect="1"/>
          </p:cNvSpPr>
          <p:nvPr/>
        </p:nvSpPr>
        <p:spPr>
          <a:xfrm rot="19297284">
            <a:off x="503956" y="2156048"/>
            <a:ext cx="467450" cy="517388"/>
          </a:xfrm>
          <a:custGeom>
            <a:avLst/>
            <a:gdLst>
              <a:gd name="connsiteX0" fmla="*/ 724911 w 953259"/>
              <a:gd name="connsiteY0" fmla="*/ 851562 h 1055094"/>
              <a:gd name="connsiteX1" fmla="*/ 729803 w 953259"/>
              <a:gd name="connsiteY1" fmla="*/ 893705 h 1055094"/>
              <a:gd name="connsiteX2" fmla="*/ 687659 w 953259"/>
              <a:gd name="connsiteY2" fmla="*/ 898597 h 1055094"/>
              <a:gd name="connsiteX3" fmla="*/ 682767 w 953259"/>
              <a:gd name="connsiteY3" fmla="*/ 856454 h 1055094"/>
              <a:gd name="connsiteX4" fmla="*/ 724911 w 953259"/>
              <a:gd name="connsiteY4" fmla="*/ 851562 h 1055094"/>
              <a:gd name="connsiteX5" fmla="*/ 749440 w 953259"/>
              <a:gd name="connsiteY5" fmla="*/ 820590 h 1055094"/>
              <a:gd name="connsiteX6" fmla="*/ 651795 w 953259"/>
              <a:gd name="connsiteY6" fmla="*/ 831925 h 1055094"/>
              <a:gd name="connsiteX7" fmla="*/ 663130 w 953259"/>
              <a:gd name="connsiteY7" fmla="*/ 929570 h 1055094"/>
              <a:gd name="connsiteX8" fmla="*/ 760775 w 953259"/>
              <a:gd name="connsiteY8" fmla="*/ 918235 h 1055094"/>
              <a:gd name="connsiteX9" fmla="*/ 749440 w 953259"/>
              <a:gd name="connsiteY9" fmla="*/ 820590 h 1055094"/>
              <a:gd name="connsiteX10" fmla="*/ 238374 w 953259"/>
              <a:gd name="connsiteY10" fmla="*/ 407170 h 1055094"/>
              <a:gd name="connsiteX11" fmla="*/ 244244 w 953259"/>
              <a:gd name="connsiteY11" fmla="*/ 457743 h 1055094"/>
              <a:gd name="connsiteX12" fmla="*/ 193672 w 953259"/>
              <a:gd name="connsiteY12" fmla="*/ 463613 h 1055094"/>
              <a:gd name="connsiteX13" fmla="*/ 187802 w 953259"/>
              <a:gd name="connsiteY13" fmla="*/ 413041 h 1055094"/>
              <a:gd name="connsiteX14" fmla="*/ 238374 w 953259"/>
              <a:gd name="connsiteY14" fmla="*/ 407170 h 1055094"/>
              <a:gd name="connsiteX15" fmla="*/ 762162 w 953259"/>
              <a:gd name="connsiteY15" fmla="*/ 804526 h 1055094"/>
              <a:gd name="connsiteX16" fmla="*/ 776838 w 953259"/>
              <a:gd name="connsiteY16" fmla="*/ 930957 h 1055094"/>
              <a:gd name="connsiteX17" fmla="*/ 650408 w 953259"/>
              <a:gd name="connsiteY17" fmla="*/ 945633 h 1055094"/>
              <a:gd name="connsiteX18" fmla="*/ 635732 w 953259"/>
              <a:gd name="connsiteY18" fmla="*/ 819203 h 1055094"/>
              <a:gd name="connsiteX19" fmla="*/ 762162 w 953259"/>
              <a:gd name="connsiteY19" fmla="*/ 804526 h 1055094"/>
              <a:gd name="connsiteX20" fmla="*/ 773431 w 953259"/>
              <a:gd name="connsiteY20" fmla="*/ 790297 h 1055094"/>
              <a:gd name="connsiteX21" fmla="*/ 621487 w 953259"/>
              <a:gd name="connsiteY21" fmla="*/ 807921 h 1055094"/>
              <a:gd name="connsiteX22" fmla="*/ 639139 w 953259"/>
              <a:gd name="connsiteY22" fmla="*/ 959862 h 1055094"/>
              <a:gd name="connsiteX23" fmla="*/ 791083 w 953259"/>
              <a:gd name="connsiteY23" fmla="*/ 942238 h 1055094"/>
              <a:gd name="connsiteX24" fmla="*/ 773431 w 953259"/>
              <a:gd name="connsiteY24" fmla="*/ 790297 h 1055094"/>
              <a:gd name="connsiteX25" fmla="*/ 267809 w 953259"/>
              <a:gd name="connsiteY25" fmla="*/ 370004 h 1055094"/>
              <a:gd name="connsiteX26" fmla="*/ 150635 w 953259"/>
              <a:gd name="connsiteY26" fmla="*/ 383606 h 1055094"/>
              <a:gd name="connsiteX27" fmla="*/ 164237 w 953259"/>
              <a:gd name="connsiteY27" fmla="*/ 500780 h 1055094"/>
              <a:gd name="connsiteX28" fmla="*/ 281411 w 953259"/>
              <a:gd name="connsiteY28" fmla="*/ 487178 h 1055094"/>
              <a:gd name="connsiteX29" fmla="*/ 267809 w 953259"/>
              <a:gd name="connsiteY29" fmla="*/ 370004 h 1055094"/>
              <a:gd name="connsiteX30" fmla="*/ 283076 w 953259"/>
              <a:gd name="connsiteY30" fmla="*/ 350728 h 1055094"/>
              <a:gd name="connsiteX31" fmla="*/ 300687 w 953259"/>
              <a:gd name="connsiteY31" fmla="*/ 502444 h 1055094"/>
              <a:gd name="connsiteX32" fmla="*/ 148971 w 953259"/>
              <a:gd name="connsiteY32" fmla="*/ 520056 h 1055094"/>
              <a:gd name="connsiteX33" fmla="*/ 131359 w 953259"/>
              <a:gd name="connsiteY33" fmla="*/ 368339 h 1055094"/>
              <a:gd name="connsiteX34" fmla="*/ 283076 w 953259"/>
              <a:gd name="connsiteY34" fmla="*/ 350728 h 1055094"/>
              <a:gd name="connsiteX35" fmla="*/ 296598 w 953259"/>
              <a:gd name="connsiteY35" fmla="*/ 333653 h 1055094"/>
              <a:gd name="connsiteX36" fmla="*/ 114266 w 953259"/>
              <a:gd name="connsiteY36" fmla="*/ 354802 h 1055094"/>
              <a:gd name="connsiteX37" fmla="*/ 135448 w 953259"/>
              <a:gd name="connsiteY37" fmla="*/ 537130 h 1055094"/>
              <a:gd name="connsiteX38" fmla="*/ 317781 w 953259"/>
              <a:gd name="connsiteY38" fmla="*/ 515982 h 1055094"/>
              <a:gd name="connsiteX39" fmla="*/ 296598 w 953259"/>
              <a:gd name="connsiteY39" fmla="*/ 333653 h 1055094"/>
              <a:gd name="connsiteX40" fmla="*/ 818039 w 953259"/>
              <a:gd name="connsiteY40" fmla="*/ 733973 h 1055094"/>
              <a:gd name="connsiteX41" fmla="*/ 847407 w 953259"/>
              <a:gd name="connsiteY41" fmla="*/ 986846 h 1055094"/>
              <a:gd name="connsiteX42" fmla="*/ 594531 w 953259"/>
              <a:gd name="connsiteY42" fmla="*/ 1016186 h 1055094"/>
              <a:gd name="connsiteX43" fmla="*/ 565163 w 953259"/>
              <a:gd name="connsiteY43" fmla="*/ 763313 h 1055094"/>
              <a:gd name="connsiteX44" fmla="*/ 818039 w 953259"/>
              <a:gd name="connsiteY44" fmla="*/ 733973 h 1055094"/>
              <a:gd name="connsiteX45" fmla="*/ 653168 w 953259"/>
              <a:gd name="connsiteY45" fmla="*/ 521637 h 1055094"/>
              <a:gd name="connsiteX46" fmla="*/ 602736 w 953259"/>
              <a:gd name="connsiteY46" fmla="*/ 585316 h 1055094"/>
              <a:gd name="connsiteX47" fmla="*/ 648347 w 953259"/>
              <a:gd name="connsiteY47" fmla="*/ 621440 h 1055094"/>
              <a:gd name="connsiteX48" fmla="*/ 718262 w 953259"/>
              <a:gd name="connsiteY48" fmla="*/ 612426 h 1055094"/>
              <a:gd name="connsiteX49" fmla="*/ 783623 w 953259"/>
              <a:gd name="connsiteY49" fmla="*/ 624954 h 1055094"/>
              <a:gd name="connsiteX50" fmla="*/ 350128 w 953259"/>
              <a:gd name="connsiteY50" fmla="*/ 266064 h 1055094"/>
              <a:gd name="connsiteX51" fmla="*/ 385370 w 953259"/>
              <a:gd name="connsiteY51" fmla="*/ 569511 h 1055094"/>
              <a:gd name="connsiteX52" fmla="*/ 81918 w 953259"/>
              <a:gd name="connsiteY52" fmla="*/ 604720 h 1055094"/>
              <a:gd name="connsiteX53" fmla="*/ 46676 w 953259"/>
              <a:gd name="connsiteY53" fmla="*/ 301272 h 1055094"/>
              <a:gd name="connsiteX54" fmla="*/ 350128 w 953259"/>
              <a:gd name="connsiteY54" fmla="*/ 266064 h 1055094"/>
              <a:gd name="connsiteX55" fmla="*/ 597625 w 953259"/>
              <a:gd name="connsiteY55" fmla="*/ 119565 h 1055094"/>
              <a:gd name="connsiteX56" fmla="*/ 443258 w 953259"/>
              <a:gd name="connsiteY56" fmla="*/ 243264 h 1055094"/>
              <a:gd name="connsiteX57" fmla="*/ 438127 w 953259"/>
              <a:gd name="connsiteY57" fmla="*/ 249743 h 1055094"/>
              <a:gd name="connsiteX58" fmla="*/ 457209 w 953259"/>
              <a:gd name="connsiteY58" fmla="*/ 271465 h 1055094"/>
              <a:gd name="connsiteX59" fmla="*/ 480436 w 953259"/>
              <a:gd name="connsiteY59" fmla="*/ 312429 h 1055094"/>
              <a:gd name="connsiteX60" fmla="*/ 499603 w 953259"/>
              <a:gd name="connsiteY60" fmla="*/ 402804 h 1055094"/>
              <a:gd name="connsiteX61" fmla="*/ 482656 w 953259"/>
              <a:gd name="connsiteY61" fmla="*/ 490215 h 1055094"/>
              <a:gd name="connsiteX62" fmla="*/ 566895 w 953259"/>
              <a:gd name="connsiteY62" fmla="*/ 556931 h 1055094"/>
              <a:gd name="connsiteX63" fmla="*/ 661573 w 953259"/>
              <a:gd name="connsiteY63" fmla="*/ 437386 h 1055094"/>
              <a:gd name="connsiteX64" fmla="*/ 662049 w 953259"/>
              <a:gd name="connsiteY64" fmla="*/ 437762 h 1055094"/>
              <a:gd name="connsiteX65" fmla="*/ 662049 w 953259"/>
              <a:gd name="connsiteY65" fmla="*/ 436785 h 1055094"/>
              <a:gd name="connsiteX66" fmla="*/ 684893 w 953259"/>
              <a:gd name="connsiteY66" fmla="*/ 436785 h 1055094"/>
              <a:gd name="connsiteX67" fmla="*/ 690872 w 953259"/>
              <a:gd name="connsiteY67" fmla="*/ 429812 h 1055094"/>
              <a:gd name="connsiteX68" fmla="*/ 727572 w 953259"/>
              <a:gd name="connsiteY68" fmla="*/ 350218 h 1055094"/>
              <a:gd name="connsiteX69" fmla="*/ 744825 w 953259"/>
              <a:gd name="connsiteY69" fmla="*/ 264285 h 1055094"/>
              <a:gd name="connsiteX70" fmla="*/ 744844 w 953259"/>
              <a:gd name="connsiteY70" fmla="*/ 236160 h 1055094"/>
              <a:gd name="connsiteX71" fmla="*/ 523442 w 953259"/>
              <a:gd name="connsiteY71" fmla="*/ 60814 h 1055094"/>
              <a:gd name="connsiteX72" fmla="*/ 473007 w 953259"/>
              <a:gd name="connsiteY72" fmla="*/ 74894 h 1055094"/>
              <a:gd name="connsiteX73" fmla="*/ 406858 w 953259"/>
              <a:gd name="connsiteY73" fmla="*/ 109173 h 1055094"/>
              <a:gd name="connsiteX74" fmla="*/ 373401 w 953259"/>
              <a:gd name="connsiteY74" fmla="*/ 134424 h 1055094"/>
              <a:gd name="connsiteX75" fmla="*/ 447891 w 953259"/>
              <a:gd name="connsiteY75" fmla="*/ 193419 h 1055094"/>
              <a:gd name="connsiteX76" fmla="*/ 568671 w 953259"/>
              <a:gd name="connsiteY76" fmla="*/ 96634 h 1055094"/>
              <a:gd name="connsiteX77" fmla="*/ 520295 w 953259"/>
              <a:gd name="connsiteY77" fmla="*/ 0 h 1055094"/>
              <a:gd name="connsiteX78" fmla="*/ 816261 w 953259"/>
              <a:gd name="connsiteY78" fmla="*/ 234400 h 1055094"/>
              <a:gd name="connsiteX79" fmla="*/ 787876 w 953259"/>
              <a:gd name="connsiteY79" fmla="*/ 270241 h 1055094"/>
              <a:gd name="connsiteX80" fmla="*/ 777053 w 953259"/>
              <a:gd name="connsiteY80" fmla="*/ 261669 h 1055094"/>
              <a:gd name="connsiteX81" fmla="*/ 777409 w 953259"/>
              <a:gd name="connsiteY81" fmla="*/ 302711 h 1055094"/>
              <a:gd name="connsiteX82" fmla="*/ 764416 w 953259"/>
              <a:gd name="connsiteY82" fmla="*/ 362227 h 1055094"/>
              <a:gd name="connsiteX83" fmla="*/ 708711 w 953259"/>
              <a:gd name="connsiteY83" fmla="*/ 459881 h 1055094"/>
              <a:gd name="connsiteX84" fmla="*/ 707768 w 953259"/>
              <a:gd name="connsiteY84" fmla="*/ 460554 h 1055094"/>
              <a:gd name="connsiteX85" fmla="*/ 707768 w 953259"/>
              <a:gd name="connsiteY85" fmla="*/ 464859 h 1055094"/>
              <a:gd name="connsiteX86" fmla="*/ 862819 w 953259"/>
              <a:gd name="connsiteY86" fmla="*/ 587657 h 1055094"/>
              <a:gd name="connsiteX87" fmla="*/ 862002 w 953259"/>
              <a:gd name="connsiteY87" fmla="*/ 588688 h 1055094"/>
              <a:gd name="connsiteX88" fmla="*/ 953259 w 953259"/>
              <a:gd name="connsiteY88" fmla="*/ 718305 h 1055094"/>
              <a:gd name="connsiteX89" fmla="*/ 913948 w 953259"/>
              <a:gd name="connsiteY89" fmla="*/ 757672 h 1055094"/>
              <a:gd name="connsiteX90" fmla="*/ 911365 w 953259"/>
              <a:gd name="connsiteY90" fmla="*/ 755859 h 1055094"/>
              <a:gd name="connsiteX91" fmla="*/ 916727 w 953259"/>
              <a:gd name="connsiteY91" fmla="*/ 779993 h 1055094"/>
              <a:gd name="connsiteX92" fmla="*/ 716057 w 953259"/>
              <a:gd name="connsiteY92" fmla="*/ 684526 h 1055094"/>
              <a:gd name="connsiteX93" fmla="*/ 509925 w 953259"/>
              <a:gd name="connsiteY93" fmla="*/ 767547 h 1055094"/>
              <a:gd name="connsiteX94" fmla="*/ 527831 w 953259"/>
              <a:gd name="connsiteY94" fmla="*/ 705234 h 1055094"/>
              <a:gd name="connsiteX95" fmla="*/ 549681 w 953259"/>
              <a:gd name="connsiteY95" fmla="*/ 681066 h 1055094"/>
              <a:gd name="connsiteX96" fmla="*/ 418485 w 953259"/>
              <a:gd name="connsiteY96" fmla="*/ 577161 h 1055094"/>
              <a:gd name="connsiteX97" fmla="*/ 355624 w 953259"/>
              <a:gd name="connsiteY97" fmla="*/ 620863 h 1055094"/>
              <a:gd name="connsiteX98" fmla="*/ 433089 w 953259"/>
              <a:gd name="connsiteY98" fmla="*/ 333172 h 1055094"/>
              <a:gd name="connsiteX99" fmla="*/ 169085 w 953259"/>
              <a:gd name="connsiteY99" fmla="*/ 195082 h 1055094"/>
              <a:gd name="connsiteX100" fmla="*/ 261302 w 953259"/>
              <a:gd name="connsiteY100" fmla="*/ 174622 h 1055094"/>
              <a:gd name="connsiteX101" fmla="*/ 306634 w 953259"/>
              <a:gd name="connsiteY101" fmla="*/ 177998 h 1055094"/>
              <a:gd name="connsiteX102" fmla="*/ 322166 w 953259"/>
              <a:gd name="connsiteY102" fmla="*/ 150917 h 1055094"/>
              <a:gd name="connsiteX103" fmla="*/ 394196 w 953259"/>
              <a:gd name="connsiteY103" fmla="*/ 89080 h 1055094"/>
              <a:gd name="connsiteX104" fmla="*/ 481060 w 953259"/>
              <a:gd name="connsiteY104" fmla="*/ 50784 h 1055094"/>
              <a:gd name="connsiteX105" fmla="*/ 508215 w 953259"/>
              <a:gd name="connsiteY105" fmla="*/ 48754 h 1055094"/>
              <a:gd name="connsiteX106" fmla="*/ 491910 w 953259"/>
              <a:gd name="connsiteY106" fmla="*/ 35840 h 105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953259" h="1055094">
                <a:moveTo>
                  <a:pt x="724911" y="851562"/>
                </a:moveTo>
                <a:cubicBezTo>
                  <a:pt x="737899" y="861849"/>
                  <a:pt x="740090" y="880716"/>
                  <a:pt x="729803" y="893705"/>
                </a:cubicBezTo>
                <a:cubicBezTo>
                  <a:pt x="719516" y="906694"/>
                  <a:pt x="700648" y="908884"/>
                  <a:pt x="687659" y="898597"/>
                </a:cubicBezTo>
                <a:cubicBezTo>
                  <a:pt x="674670" y="888310"/>
                  <a:pt x="672480" y="869443"/>
                  <a:pt x="682767" y="856454"/>
                </a:cubicBezTo>
                <a:cubicBezTo>
                  <a:pt x="693054" y="843465"/>
                  <a:pt x="711922" y="841275"/>
                  <a:pt x="724911" y="851562"/>
                </a:cubicBezTo>
                <a:close/>
                <a:moveTo>
                  <a:pt x="749440" y="820590"/>
                </a:moveTo>
                <a:cubicBezTo>
                  <a:pt x="719346" y="796756"/>
                  <a:pt x="675629" y="801831"/>
                  <a:pt x="651795" y="831925"/>
                </a:cubicBezTo>
                <a:cubicBezTo>
                  <a:pt x="627961" y="862019"/>
                  <a:pt x="633036" y="905736"/>
                  <a:pt x="663130" y="929570"/>
                </a:cubicBezTo>
                <a:cubicBezTo>
                  <a:pt x="693224" y="953404"/>
                  <a:pt x="736941" y="948329"/>
                  <a:pt x="760775" y="918235"/>
                </a:cubicBezTo>
                <a:cubicBezTo>
                  <a:pt x="784609" y="888141"/>
                  <a:pt x="779534" y="844424"/>
                  <a:pt x="749440" y="820590"/>
                </a:cubicBezTo>
                <a:close/>
                <a:moveTo>
                  <a:pt x="238374" y="407170"/>
                </a:moveTo>
                <a:cubicBezTo>
                  <a:pt x="253960" y="419514"/>
                  <a:pt x="256588" y="442157"/>
                  <a:pt x="244244" y="457743"/>
                </a:cubicBezTo>
                <a:cubicBezTo>
                  <a:pt x="231901" y="473329"/>
                  <a:pt x="209258" y="475957"/>
                  <a:pt x="193672" y="463613"/>
                </a:cubicBezTo>
                <a:cubicBezTo>
                  <a:pt x="178086" y="451269"/>
                  <a:pt x="175458" y="428627"/>
                  <a:pt x="187802" y="413041"/>
                </a:cubicBezTo>
                <a:cubicBezTo>
                  <a:pt x="200146" y="397455"/>
                  <a:pt x="222788" y="394827"/>
                  <a:pt x="238374" y="407170"/>
                </a:cubicBezTo>
                <a:close/>
                <a:moveTo>
                  <a:pt x="762162" y="804526"/>
                </a:moveTo>
                <a:cubicBezTo>
                  <a:pt x="801128" y="835387"/>
                  <a:pt x="807698" y="891991"/>
                  <a:pt x="776838" y="930957"/>
                </a:cubicBezTo>
                <a:cubicBezTo>
                  <a:pt x="745978" y="969922"/>
                  <a:pt x="689374" y="976493"/>
                  <a:pt x="650408" y="945633"/>
                </a:cubicBezTo>
                <a:cubicBezTo>
                  <a:pt x="611442" y="914773"/>
                  <a:pt x="604871" y="858168"/>
                  <a:pt x="635732" y="819203"/>
                </a:cubicBezTo>
                <a:cubicBezTo>
                  <a:pt x="666592" y="780237"/>
                  <a:pt x="723196" y="773666"/>
                  <a:pt x="762162" y="804526"/>
                </a:cubicBezTo>
                <a:close/>
                <a:moveTo>
                  <a:pt x="773431" y="790297"/>
                </a:moveTo>
                <a:cubicBezTo>
                  <a:pt x="726599" y="753207"/>
                  <a:pt x="658571" y="761097"/>
                  <a:pt x="621487" y="807921"/>
                </a:cubicBezTo>
                <a:cubicBezTo>
                  <a:pt x="584403" y="854745"/>
                  <a:pt x="592306" y="922771"/>
                  <a:pt x="639139" y="959862"/>
                </a:cubicBezTo>
                <a:cubicBezTo>
                  <a:pt x="685971" y="996952"/>
                  <a:pt x="753999" y="989062"/>
                  <a:pt x="791083" y="942238"/>
                </a:cubicBezTo>
                <a:cubicBezTo>
                  <a:pt x="828167" y="895414"/>
                  <a:pt x="820263" y="827388"/>
                  <a:pt x="773431" y="790297"/>
                </a:cubicBezTo>
                <a:close/>
                <a:moveTo>
                  <a:pt x="267809" y="370004"/>
                </a:moveTo>
                <a:cubicBezTo>
                  <a:pt x="231696" y="341403"/>
                  <a:pt x="179236" y="347493"/>
                  <a:pt x="150635" y="383606"/>
                </a:cubicBezTo>
                <a:cubicBezTo>
                  <a:pt x="122034" y="419719"/>
                  <a:pt x="128124" y="472179"/>
                  <a:pt x="164237" y="500780"/>
                </a:cubicBezTo>
                <a:cubicBezTo>
                  <a:pt x="200350" y="529381"/>
                  <a:pt x="252810" y="523291"/>
                  <a:pt x="281411" y="487178"/>
                </a:cubicBezTo>
                <a:cubicBezTo>
                  <a:pt x="310012" y="451065"/>
                  <a:pt x="303922" y="398605"/>
                  <a:pt x="267809" y="370004"/>
                </a:cubicBezTo>
                <a:close/>
                <a:moveTo>
                  <a:pt x="283076" y="350728"/>
                </a:moveTo>
                <a:cubicBezTo>
                  <a:pt x="329834" y="387760"/>
                  <a:pt x="337719" y="455685"/>
                  <a:pt x="300687" y="502444"/>
                </a:cubicBezTo>
                <a:cubicBezTo>
                  <a:pt x="263655" y="549203"/>
                  <a:pt x="195730" y="557088"/>
                  <a:pt x="148971" y="520056"/>
                </a:cubicBezTo>
                <a:cubicBezTo>
                  <a:pt x="102212" y="483024"/>
                  <a:pt x="94327" y="415098"/>
                  <a:pt x="131359" y="368339"/>
                </a:cubicBezTo>
                <a:cubicBezTo>
                  <a:pt x="168391" y="321581"/>
                  <a:pt x="236317" y="313696"/>
                  <a:pt x="283076" y="350728"/>
                </a:cubicBezTo>
                <a:close/>
                <a:moveTo>
                  <a:pt x="296598" y="333653"/>
                </a:moveTo>
                <a:cubicBezTo>
                  <a:pt x="240400" y="289145"/>
                  <a:pt x="158766" y="298613"/>
                  <a:pt x="114266" y="354802"/>
                </a:cubicBezTo>
                <a:cubicBezTo>
                  <a:pt x="69765" y="410990"/>
                  <a:pt x="79249" y="492622"/>
                  <a:pt x="135448" y="537130"/>
                </a:cubicBezTo>
                <a:cubicBezTo>
                  <a:pt x="191647" y="581639"/>
                  <a:pt x="273280" y="572171"/>
                  <a:pt x="317781" y="515982"/>
                </a:cubicBezTo>
                <a:cubicBezTo>
                  <a:pt x="362281" y="459793"/>
                  <a:pt x="352797" y="378162"/>
                  <a:pt x="296598" y="333653"/>
                </a:cubicBezTo>
                <a:close/>
                <a:moveTo>
                  <a:pt x="818039" y="733973"/>
                </a:moveTo>
                <a:cubicBezTo>
                  <a:pt x="895978" y="795700"/>
                  <a:pt x="909127" y="908915"/>
                  <a:pt x="847407" y="986846"/>
                </a:cubicBezTo>
                <a:cubicBezTo>
                  <a:pt x="785687" y="1064777"/>
                  <a:pt x="672470" y="1077913"/>
                  <a:pt x="594531" y="1016186"/>
                </a:cubicBezTo>
                <a:cubicBezTo>
                  <a:pt x="516592" y="954460"/>
                  <a:pt x="503443" y="841244"/>
                  <a:pt x="565163" y="763313"/>
                </a:cubicBezTo>
                <a:cubicBezTo>
                  <a:pt x="626882" y="685383"/>
                  <a:pt x="740099" y="672246"/>
                  <a:pt x="818039" y="733973"/>
                </a:cubicBezTo>
                <a:close/>
                <a:moveTo>
                  <a:pt x="653168" y="521637"/>
                </a:moveTo>
                <a:lnTo>
                  <a:pt x="602736" y="585316"/>
                </a:lnTo>
                <a:lnTo>
                  <a:pt x="648347" y="621440"/>
                </a:lnTo>
                <a:lnTo>
                  <a:pt x="718262" y="612426"/>
                </a:lnTo>
                <a:lnTo>
                  <a:pt x="783623" y="624954"/>
                </a:lnTo>
                <a:close/>
                <a:moveTo>
                  <a:pt x="350128" y="266064"/>
                </a:moveTo>
                <a:cubicBezTo>
                  <a:pt x="443656" y="340136"/>
                  <a:pt x="459434" y="475994"/>
                  <a:pt x="385370" y="569511"/>
                </a:cubicBezTo>
                <a:cubicBezTo>
                  <a:pt x="311306" y="663029"/>
                  <a:pt x="175446" y="678792"/>
                  <a:pt x="81918" y="604720"/>
                </a:cubicBezTo>
                <a:cubicBezTo>
                  <a:pt x="-11609" y="530647"/>
                  <a:pt x="-27388" y="394790"/>
                  <a:pt x="46676" y="301272"/>
                </a:cubicBezTo>
                <a:cubicBezTo>
                  <a:pt x="120741" y="207755"/>
                  <a:pt x="256600" y="191992"/>
                  <a:pt x="350128" y="266064"/>
                </a:cubicBezTo>
                <a:close/>
                <a:moveTo>
                  <a:pt x="597625" y="119565"/>
                </a:moveTo>
                <a:lnTo>
                  <a:pt x="443258" y="243264"/>
                </a:lnTo>
                <a:lnTo>
                  <a:pt x="438127" y="249743"/>
                </a:lnTo>
                <a:lnTo>
                  <a:pt x="457209" y="271465"/>
                </a:lnTo>
                <a:cubicBezTo>
                  <a:pt x="466185" y="284051"/>
                  <a:pt x="473998" y="297732"/>
                  <a:pt x="480436" y="312429"/>
                </a:cubicBezTo>
                <a:cubicBezTo>
                  <a:pt x="493314" y="341823"/>
                  <a:pt x="499480" y="372499"/>
                  <a:pt x="499603" y="402804"/>
                </a:cubicBezTo>
                <a:lnTo>
                  <a:pt x="482656" y="490215"/>
                </a:lnTo>
                <a:lnTo>
                  <a:pt x="566895" y="556931"/>
                </a:lnTo>
                <a:lnTo>
                  <a:pt x="661573" y="437386"/>
                </a:lnTo>
                <a:lnTo>
                  <a:pt x="662049" y="437762"/>
                </a:lnTo>
                <a:lnTo>
                  <a:pt x="662049" y="436785"/>
                </a:lnTo>
                <a:lnTo>
                  <a:pt x="684893" y="436785"/>
                </a:lnTo>
                <a:lnTo>
                  <a:pt x="690872" y="429812"/>
                </a:lnTo>
                <a:cubicBezTo>
                  <a:pt x="705450" y="406506"/>
                  <a:pt x="718079" y="379343"/>
                  <a:pt x="727572" y="350218"/>
                </a:cubicBezTo>
                <a:cubicBezTo>
                  <a:pt x="737066" y="321093"/>
                  <a:pt x="742870" y="291705"/>
                  <a:pt x="744825" y="264285"/>
                </a:cubicBezTo>
                <a:lnTo>
                  <a:pt x="744844" y="236160"/>
                </a:lnTo>
                <a:close/>
                <a:moveTo>
                  <a:pt x="523442" y="60814"/>
                </a:moveTo>
                <a:lnTo>
                  <a:pt x="473007" y="74894"/>
                </a:lnTo>
                <a:cubicBezTo>
                  <a:pt x="451591" y="83582"/>
                  <a:pt x="428960" y="95244"/>
                  <a:pt x="406858" y="109173"/>
                </a:cubicBezTo>
                <a:lnTo>
                  <a:pt x="373401" y="134424"/>
                </a:lnTo>
                <a:lnTo>
                  <a:pt x="447891" y="193419"/>
                </a:lnTo>
                <a:lnTo>
                  <a:pt x="568671" y="96634"/>
                </a:lnTo>
                <a:close/>
                <a:moveTo>
                  <a:pt x="520295" y="0"/>
                </a:moveTo>
                <a:lnTo>
                  <a:pt x="816261" y="234400"/>
                </a:lnTo>
                <a:lnTo>
                  <a:pt x="787876" y="270241"/>
                </a:lnTo>
                <a:lnTo>
                  <a:pt x="777053" y="261669"/>
                </a:lnTo>
                <a:lnTo>
                  <a:pt x="777409" y="302711"/>
                </a:lnTo>
                <a:cubicBezTo>
                  <a:pt x="775364" y="321639"/>
                  <a:pt x="771079" y="341785"/>
                  <a:pt x="764416" y="362227"/>
                </a:cubicBezTo>
                <a:cubicBezTo>
                  <a:pt x="751090" y="403110"/>
                  <a:pt x="730778" y="437435"/>
                  <a:pt x="708711" y="459881"/>
                </a:cubicBezTo>
                <a:lnTo>
                  <a:pt x="707768" y="460554"/>
                </a:lnTo>
                <a:lnTo>
                  <a:pt x="707768" y="464859"/>
                </a:lnTo>
                <a:lnTo>
                  <a:pt x="862819" y="587657"/>
                </a:lnTo>
                <a:lnTo>
                  <a:pt x="862002" y="588688"/>
                </a:lnTo>
                <a:lnTo>
                  <a:pt x="953259" y="718305"/>
                </a:lnTo>
                <a:lnTo>
                  <a:pt x="913948" y="757672"/>
                </a:lnTo>
                <a:lnTo>
                  <a:pt x="911365" y="755859"/>
                </a:lnTo>
                <a:lnTo>
                  <a:pt x="916727" y="779993"/>
                </a:lnTo>
                <a:cubicBezTo>
                  <a:pt x="874505" y="723117"/>
                  <a:pt x="798700" y="687054"/>
                  <a:pt x="716057" y="684526"/>
                </a:cubicBezTo>
                <a:cubicBezTo>
                  <a:pt x="633412" y="681997"/>
                  <a:pt x="555545" y="713359"/>
                  <a:pt x="509925" y="767547"/>
                </a:cubicBezTo>
                <a:cubicBezTo>
                  <a:pt x="510607" y="745270"/>
                  <a:pt x="516948" y="724222"/>
                  <a:pt x="527831" y="705234"/>
                </a:cubicBezTo>
                <a:lnTo>
                  <a:pt x="549681" y="681066"/>
                </a:lnTo>
                <a:lnTo>
                  <a:pt x="418485" y="577161"/>
                </a:lnTo>
                <a:lnTo>
                  <a:pt x="355624" y="620863"/>
                </a:lnTo>
                <a:cubicBezTo>
                  <a:pt x="445305" y="552726"/>
                  <a:pt x="477270" y="434016"/>
                  <a:pt x="433089" y="333172"/>
                </a:cubicBezTo>
                <a:cubicBezTo>
                  <a:pt x="388908" y="232328"/>
                  <a:pt x="279972" y="175348"/>
                  <a:pt x="169085" y="195082"/>
                </a:cubicBezTo>
                <a:cubicBezTo>
                  <a:pt x="199196" y="181891"/>
                  <a:pt x="230491" y="175280"/>
                  <a:pt x="261302" y="174622"/>
                </a:cubicBezTo>
                <a:lnTo>
                  <a:pt x="306634" y="177998"/>
                </a:lnTo>
                <a:lnTo>
                  <a:pt x="322166" y="150917"/>
                </a:lnTo>
                <a:cubicBezTo>
                  <a:pt x="337916" y="130832"/>
                  <a:pt x="363170" y="108633"/>
                  <a:pt x="394196" y="89080"/>
                </a:cubicBezTo>
                <a:cubicBezTo>
                  <a:pt x="425222" y="69528"/>
                  <a:pt x="456145" y="56325"/>
                  <a:pt x="481060" y="50784"/>
                </a:cubicBezTo>
                <a:lnTo>
                  <a:pt x="508215" y="48754"/>
                </a:lnTo>
                <a:lnTo>
                  <a:pt x="491910" y="35840"/>
                </a:lnTo>
                <a:close/>
              </a:path>
            </a:pathLst>
          </a:custGeom>
          <a:solidFill>
            <a:srgbClr val="00755A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55A"/>
              </a:solidFill>
            </a:endParaRPr>
          </a:p>
        </p:txBody>
      </p:sp>
      <p:sp>
        <p:nvSpPr>
          <p:cNvPr id="16" name="Freeform 175"/>
          <p:cNvSpPr>
            <a:spLocks noEditPoints="1"/>
          </p:cNvSpPr>
          <p:nvPr/>
        </p:nvSpPr>
        <p:spPr bwMode="auto">
          <a:xfrm>
            <a:off x="495300" y="3999966"/>
            <a:ext cx="464650" cy="369825"/>
          </a:xfrm>
          <a:custGeom>
            <a:avLst/>
            <a:gdLst>
              <a:gd name="T0" fmla="*/ 635969791 w 68"/>
              <a:gd name="T1" fmla="*/ 236616454 h 54"/>
              <a:gd name="T2" fmla="*/ 317983179 w 68"/>
              <a:gd name="T3" fmla="*/ 461400709 h 54"/>
              <a:gd name="T4" fmla="*/ 235544621 w 68"/>
              <a:gd name="T5" fmla="*/ 461400709 h 54"/>
              <a:gd name="T6" fmla="*/ 117772311 w 68"/>
              <a:gd name="T7" fmla="*/ 520554822 h 54"/>
              <a:gd name="T8" fmla="*/ 82441990 w 68"/>
              <a:gd name="T9" fmla="*/ 520554822 h 54"/>
              <a:gd name="T10" fmla="*/ 82441990 w 68"/>
              <a:gd name="T11" fmla="*/ 520554822 h 54"/>
              <a:gd name="T12" fmla="*/ 58886155 w 68"/>
              <a:gd name="T13" fmla="*/ 508722624 h 54"/>
              <a:gd name="T14" fmla="*/ 70664073 w 68"/>
              <a:gd name="T15" fmla="*/ 485061666 h 54"/>
              <a:gd name="T16" fmla="*/ 129550228 w 68"/>
              <a:gd name="T17" fmla="*/ 414078794 h 54"/>
              <a:gd name="T18" fmla="*/ 0 w 68"/>
              <a:gd name="T19" fmla="*/ 236616454 h 54"/>
              <a:gd name="T20" fmla="*/ 317983179 w 68"/>
              <a:gd name="T21" fmla="*/ 0 h 54"/>
              <a:gd name="T22" fmla="*/ 635969791 w 68"/>
              <a:gd name="T23" fmla="*/ 236616454 h 54"/>
              <a:gd name="T24" fmla="*/ 58886155 w 68"/>
              <a:gd name="T25" fmla="*/ 236616454 h 54"/>
              <a:gd name="T26" fmla="*/ 153102631 w 68"/>
              <a:gd name="T27" fmla="*/ 366753439 h 54"/>
              <a:gd name="T28" fmla="*/ 200214301 w 68"/>
              <a:gd name="T29" fmla="*/ 390417836 h 54"/>
              <a:gd name="T30" fmla="*/ 176658466 w 68"/>
              <a:gd name="T31" fmla="*/ 425907553 h 54"/>
              <a:gd name="T32" fmla="*/ 211988786 w 68"/>
              <a:gd name="T33" fmla="*/ 414078794 h 54"/>
              <a:gd name="T34" fmla="*/ 223766704 w 68"/>
              <a:gd name="T35" fmla="*/ 402246595 h 54"/>
              <a:gd name="T36" fmla="*/ 247322538 w 68"/>
              <a:gd name="T37" fmla="*/ 402246595 h 54"/>
              <a:gd name="T38" fmla="*/ 317983179 w 68"/>
              <a:gd name="T39" fmla="*/ 402246595 h 54"/>
              <a:gd name="T40" fmla="*/ 577083635 w 68"/>
              <a:gd name="T41" fmla="*/ 236616454 h 54"/>
              <a:gd name="T42" fmla="*/ 317983179 w 68"/>
              <a:gd name="T43" fmla="*/ 59154113 h 54"/>
              <a:gd name="T44" fmla="*/ 58886155 w 68"/>
              <a:gd name="T45" fmla="*/ 236616454 h 54"/>
              <a:gd name="T46" fmla="*/ 741964184 w 68"/>
              <a:gd name="T47" fmla="*/ 603369893 h 54"/>
              <a:gd name="T48" fmla="*/ 753742101 w 68"/>
              <a:gd name="T49" fmla="*/ 627030850 h 54"/>
              <a:gd name="T50" fmla="*/ 730186266 w 68"/>
              <a:gd name="T51" fmla="*/ 638863049 h 54"/>
              <a:gd name="T52" fmla="*/ 694855946 w 68"/>
              <a:gd name="T53" fmla="*/ 627030850 h 54"/>
              <a:gd name="T54" fmla="*/ 565305718 w 68"/>
              <a:gd name="T55" fmla="*/ 567876737 h 54"/>
              <a:gd name="T56" fmla="*/ 494641645 w 68"/>
              <a:gd name="T57" fmla="*/ 579708936 h 54"/>
              <a:gd name="T58" fmla="*/ 282652859 w 68"/>
              <a:gd name="T59" fmla="*/ 520554822 h 54"/>
              <a:gd name="T60" fmla="*/ 317983179 w 68"/>
              <a:gd name="T61" fmla="*/ 520554822 h 54"/>
              <a:gd name="T62" fmla="*/ 577083635 w 68"/>
              <a:gd name="T63" fmla="*/ 449571950 h 54"/>
              <a:gd name="T64" fmla="*/ 694855946 w 68"/>
              <a:gd name="T65" fmla="*/ 236616454 h 54"/>
              <a:gd name="T66" fmla="*/ 683078028 w 68"/>
              <a:gd name="T67" fmla="*/ 165630142 h 54"/>
              <a:gd name="T68" fmla="*/ 800850339 w 68"/>
              <a:gd name="T69" fmla="*/ 354924680 h 54"/>
              <a:gd name="T70" fmla="*/ 683078028 w 68"/>
              <a:gd name="T71" fmla="*/ 532387021 h 54"/>
              <a:gd name="T72" fmla="*/ 741964184 w 68"/>
              <a:gd name="T73" fmla="*/ 603369893 h 5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8" h="54">
                <a:moveTo>
                  <a:pt x="54" y="20"/>
                </a:moveTo>
                <a:cubicBezTo>
                  <a:pt x="54" y="31"/>
                  <a:pt x="42" y="39"/>
                  <a:pt x="27" y="39"/>
                </a:cubicBezTo>
                <a:cubicBezTo>
                  <a:pt x="25" y="39"/>
                  <a:pt x="23" y="39"/>
                  <a:pt x="20" y="39"/>
                </a:cubicBezTo>
                <a:cubicBezTo>
                  <a:pt x="17" y="41"/>
                  <a:pt x="14" y="43"/>
                  <a:pt x="10" y="44"/>
                </a:cubicBezTo>
                <a:cubicBezTo>
                  <a:pt x="9" y="44"/>
                  <a:pt x="8" y="44"/>
                  <a:pt x="7" y="44"/>
                </a:cubicBezTo>
                <a:cubicBezTo>
                  <a:pt x="7" y="44"/>
                  <a:pt x="7" y="44"/>
                  <a:pt x="7" y="44"/>
                </a:cubicBezTo>
                <a:cubicBezTo>
                  <a:pt x="6" y="44"/>
                  <a:pt x="5" y="44"/>
                  <a:pt x="5" y="43"/>
                </a:cubicBezTo>
                <a:cubicBezTo>
                  <a:pt x="5" y="42"/>
                  <a:pt x="6" y="42"/>
                  <a:pt x="6" y="41"/>
                </a:cubicBezTo>
                <a:cubicBezTo>
                  <a:pt x="8" y="40"/>
                  <a:pt x="9" y="38"/>
                  <a:pt x="11" y="35"/>
                </a:cubicBezTo>
                <a:cubicBezTo>
                  <a:pt x="4" y="32"/>
                  <a:pt x="0" y="26"/>
                  <a:pt x="0" y="20"/>
                </a:cubicBezTo>
                <a:cubicBezTo>
                  <a:pt x="0" y="9"/>
                  <a:pt x="12" y="0"/>
                  <a:pt x="27" y="0"/>
                </a:cubicBezTo>
                <a:cubicBezTo>
                  <a:pt x="42" y="0"/>
                  <a:pt x="54" y="9"/>
                  <a:pt x="54" y="20"/>
                </a:cubicBezTo>
                <a:close/>
                <a:moveTo>
                  <a:pt x="5" y="20"/>
                </a:moveTo>
                <a:cubicBezTo>
                  <a:pt x="5" y="24"/>
                  <a:pt x="8" y="28"/>
                  <a:pt x="13" y="31"/>
                </a:cubicBezTo>
                <a:cubicBezTo>
                  <a:pt x="17" y="33"/>
                  <a:pt x="17" y="33"/>
                  <a:pt x="17" y="33"/>
                </a:cubicBezTo>
                <a:cubicBezTo>
                  <a:pt x="15" y="36"/>
                  <a:pt x="15" y="36"/>
                  <a:pt x="15" y="36"/>
                </a:cubicBezTo>
                <a:cubicBezTo>
                  <a:pt x="16" y="36"/>
                  <a:pt x="17" y="35"/>
                  <a:pt x="18" y="35"/>
                </a:cubicBezTo>
                <a:cubicBezTo>
                  <a:pt x="19" y="34"/>
                  <a:pt x="19" y="34"/>
                  <a:pt x="19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3" y="34"/>
                  <a:pt x="25" y="34"/>
                  <a:pt x="27" y="34"/>
                </a:cubicBezTo>
                <a:cubicBezTo>
                  <a:pt x="39" y="34"/>
                  <a:pt x="49" y="28"/>
                  <a:pt x="49" y="20"/>
                </a:cubicBezTo>
                <a:cubicBezTo>
                  <a:pt x="49" y="12"/>
                  <a:pt x="39" y="5"/>
                  <a:pt x="27" y="5"/>
                </a:cubicBezTo>
                <a:cubicBezTo>
                  <a:pt x="15" y="5"/>
                  <a:pt x="5" y="12"/>
                  <a:pt x="5" y="20"/>
                </a:cubicBezTo>
                <a:close/>
                <a:moveTo>
                  <a:pt x="63" y="51"/>
                </a:moveTo>
                <a:cubicBezTo>
                  <a:pt x="63" y="52"/>
                  <a:pt x="64" y="52"/>
                  <a:pt x="64" y="53"/>
                </a:cubicBezTo>
                <a:cubicBezTo>
                  <a:pt x="63" y="53"/>
                  <a:pt x="63" y="54"/>
                  <a:pt x="62" y="54"/>
                </a:cubicBezTo>
                <a:cubicBezTo>
                  <a:pt x="61" y="54"/>
                  <a:pt x="60" y="54"/>
                  <a:pt x="59" y="53"/>
                </a:cubicBezTo>
                <a:cubicBezTo>
                  <a:pt x="55" y="52"/>
                  <a:pt x="52" y="51"/>
                  <a:pt x="48" y="48"/>
                </a:cubicBezTo>
                <a:cubicBezTo>
                  <a:pt x="46" y="49"/>
                  <a:pt x="44" y="49"/>
                  <a:pt x="42" y="49"/>
                </a:cubicBezTo>
                <a:cubicBezTo>
                  <a:pt x="35" y="49"/>
                  <a:pt x="29" y="47"/>
                  <a:pt x="24" y="44"/>
                </a:cubicBezTo>
                <a:cubicBezTo>
                  <a:pt x="25" y="44"/>
                  <a:pt x="26" y="44"/>
                  <a:pt x="27" y="44"/>
                </a:cubicBezTo>
                <a:cubicBezTo>
                  <a:pt x="35" y="44"/>
                  <a:pt x="43" y="42"/>
                  <a:pt x="49" y="38"/>
                </a:cubicBezTo>
                <a:cubicBezTo>
                  <a:pt x="55" y="33"/>
                  <a:pt x="59" y="27"/>
                  <a:pt x="59" y="20"/>
                </a:cubicBezTo>
                <a:cubicBezTo>
                  <a:pt x="59" y="18"/>
                  <a:pt x="58" y="16"/>
                  <a:pt x="58" y="14"/>
                </a:cubicBezTo>
                <a:cubicBezTo>
                  <a:pt x="64" y="18"/>
                  <a:pt x="68" y="23"/>
                  <a:pt x="68" y="30"/>
                </a:cubicBezTo>
                <a:cubicBezTo>
                  <a:pt x="68" y="36"/>
                  <a:pt x="65" y="41"/>
                  <a:pt x="58" y="45"/>
                </a:cubicBezTo>
                <a:cubicBezTo>
                  <a:pt x="60" y="48"/>
                  <a:pt x="61" y="49"/>
                  <a:pt x="63" y="51"/>
                </a:cubicBezTo>
                <a:close/>
              </a:path>
            </a:pathLst>
          </a:custGeom>
          <a:solidFill>
            <a:srgbClr val="007853"/>
          </a:solidFill>
          <a:ln>
            <a:noFill/>
          </a:ln>
          <a:extLst/>
        </p:spPr>
        <p:txBody>
          <a:bodyPr/>
          <a:lstStyle/>
          <a:p>
            <a:endParaRPr lang="id-ID"/>
          </a:p>
        </p:txBody>
      </p:sp>
      <p:grpSp>
        <p:nvGrpSpPr>
          <p:cNvPr id="17" name="Группа 16"/>
          <p:cNvGrpSpPr/>
          <p:nvPr/>
        </p:nvGrpSpPr>
        <p:grpSpPr>
          <a:xfrm>
            <a:off x="516334" y="5505109"/>
            <a:ext cx="469032" cy="403723"/>
            <a:chOff x="912733" y="3705112"/>
            <a:chExt cx="397843" cy="342447"/>
          </a:xfrm>
        </p:grpSpPr>
        <p:sp>
          <p:nvSpPr>
            <p:cNvPr id="18" name="Freeform 42"/>
            <p:cNvSpPr>
              <a:spLocks noEditPoints="1"/>
            </p:cNvSpPr>
            <p:nvPr/>
          </p:nvSpPr>
          <p:spPr bwMode="auto">
            <a:xfrm>
              <a:off x="912733" y="3705112"/>
              <a:ext cx="397843" cy="342447"/>
            </a:xfrm>
            <a:custGeom>
              <a:avLst/>
              <a:gdLst>
                <a:gd name="T0" fmla="*/ 861824392 w 73"/>
                <a:gd name="T1" fmla="*/ 551977479 h 63"/>
                <a:gd name="T2" fmla="*/ 790988663 w 73"/>
                <a:gd name="T3" fmla="*/ 622443127 h 63"/>
                <a:gd name="T4" fmla="*/ 543067049 w 73"/>
                <a:gd name="T5" fmla="*/ 622443127 h 63"/>
                <a:gd name="T6" fmla="*/ 566678958 w 73"/>
                <a:gd name="T7" fmla="*/ 704653049 h 63"/>
                <a:gd name="T8" fmla="*/ 543067049 w 73"/>
                <a:gd name="T9" fmla="*/ 739885873 h 63"/>
                <a:gd name="T10" fmla="*/ 306951389 w 73"/>
                <a:gd name="T11" fmla="*/ 739885873 h 63"/>
                <a:gd name="T12" fmla="*/ 283339479 w 73"/>
                <a:gd name="T13" fmla="*/ 704653049 h 63"/>
                <a:gd name="T14" fmla="*/ 306951389 w 73"/>
                <a:gd name="T15" fmla="*/ 622443127 h 63"/>
                <a:gd name="T16" fmla="*/ 70835729 w 73"/>
                <a:gd name="T17" fmla="*/ 622443127 h 63"/>
                <a:gd name="T18" fmla="*/ 0 w 73"/>
                <a:gd name="T19" fmla="*/ 551977479 h 63"/>
                <a:gd name="T20" fmla="*/ 0 w 73"/>
                <a:gd name="T21" fmla="*/ 70465648 h 63"/>
                <a:gd name="T22" fmla="*/ 70835729 w 73"/>
                <a:gd name="T23" fmla="*/ 0 h 63"/>
                <a:gd name="T24" fmla="*/ 790988663 w 73"/>
                <a:gd name="T25" fmla="*/ 0 h 63"/>
                <a:gd name="T26" fmla="*/ 861824392 w 73"/>
                <a:gd name="T27" fmla="*/ 70465648 h 63"/>
                <a:gd name="T28" fmla="*/ 861824392 w 73"/>
                <a:gd name="T29" fmla="*/ 551977479 h 63"/>
                <a:gd name="T30" fmla="*/ 802794618 w 73"/>
                <a:gd name="T31" fmla="*/ 70465648 h 63"/>
                <a:gd name="T32" fmla="*/ 790988663 w 73"/>
                <a:gd name="T33" fmla="*/ 58721373 h 63"/>
                <a:gd name="T34" fmla="*/ 70835729 w 73"/>
                <a:gd name="T35" fmla="*/ 58721373 h 63"/>
                <a:gd name="T36" fmla="*/ 59029774 w 73"/>
                <a:gd name="T37" fmla="*/ 70465648 h 63"/>
                <a:gd name="T38" fmla="*/ 59029774 w 73"/>
                <a:gd name="T39" fmla="*/ 434534733 h 63"/>
                <a:gd name="T40" fmla="*/ 70835729 w 73"/>
                <a:gd name="T41" fmla="*/ 458023283 h 63"/>
                <a:gd name="T42" fmla="*/ 790988663 w 73"/>
                <a:gd name="T43" fmla="*/ 458023283 h 63"/>
                <a:gd name="T44" fmla="*/ 802794618 w 73"/>
                <a:gd name="T45" fmla="*/ 434534733 h 63"/>
                <a:gd name="T46" fmla="*/ 802794618 w 73"/>
                <a:gd name="T47" fmla="*/ 70465648 h 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3" h="63">
                  <a:moveTo>
                    <a:pt x="73" y="47"/>
                  </a:moveTo>
                  <a:cubicBezTo>
                    <a:pt x="73" y="50"/>
                    <a:pt x="70" y="53"/>
                    <a:pt x="6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6"/>
                    <a:pt x="48" y="59"/>
                    <a:pt x="48" y="60"/>
                  </a:cubicBezTo>
                  <a:cubicBezTo>
                    <a:pt x="48" y="62"/>
                    <a:pt x="47" y="63"/>
                    <a:pt x="4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4" y="62"/>
                    <a:pt x="24" y="60"/>
                  </a:cubicBezTo>
                  <a:cubicBezTo>
                    <a:pt x="24" y="59"/>
                    <a:pt x="26" y="56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0" y="50"/>
                    <a:pt x="0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2"/>
                    <a:pt x="73" y="6"/>
                  </a:cubicBezTo>
                  <a:lnTo>
                    <a:pt x="73" y="47"/>
                  </a:lnTo>
                  <a:close/>
                  <a:moveTo>
                    <a:pt x="68" y="6"/>
                  </a:moveTo>
                  <a:cubicBezTo>
                    <a:pt x="68" y="5"/>
                    <a:pt x="67" y="5"/>
                    <a:pt x="6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6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8" y="38"/>
                    <a:pt x="68" y="37"/>
                  </a:cubicBezTo>
                  <a:lnTo>
                    <a:pt x="68" y="6"/>
                  </a:lnTo>
                  <a:close/>
                </a:path>
              </a:pathLst>
            </a:custGeom>
            <a:solidFill>
              <a:srgbClr val="00755A"/>
            </a:solidFill>
            <a:ln>
              <a:noFill/>
            </a:ln>
            <a:extLst/>
          </p:spPr>
          <p:txBody>
            <a:bodyPr/>
            <a:lstStyle/>
            <a:p>
              <a:endParaRPr lang="id-ID"/>
            </a:p>
          </p:txBody>
        </p:sp>
        <p:sp>
          <p:nvSpPr>
            <p:cNvPr id="19" name="Freeform 110"/>
            <p:cNvSpPr>
              <a:spLocks noEditPoints="1"/>
            </p:cNvSpPr>
            <p:nvPr/>
          </p:nvSpPr>
          <p:spPr bwMode="auto">
            <a:xfrm>
              <a:off x="1019819" y="3742328"/>
              <a:ext cx="173383" cy="160899"/>
            </a:xfrm>
            <a:custGeom>
              <a:avLst/>
              <a:gdLst>
                <a:gd name="T0" fmla="*/ 93645629 w 58"/>
                <a:gd name="T1" fmla="*/ 116294135 h 54"/>
                <a:gd name="T2" fmla="*/ 0 w 58"/>
                <a:gd name="T3" fmla="*/ 116294135 h 54"/>
                <a:gd name="T4" fmla="*/ 0 w 58"/>
                <a:gd name="T5" fmla="*/ 58147068 h 54"/>
                <a:gd name="T6" fmla="*/ 93645629 w 58"/>
                <a:gd name="T7" fmla="*/ 58147068 h 54"/>
                <a:gd name="T8" fmla="*/ 93645629 w 58"/>
                <a:gd name="T9" fmla="*/ 116294135 h 54"/>
                <a:gd name="T10" fmla="*/ 386283516 w 58"/>
                <a:gd name="T11" fmla="*/ 348882406 h 54"/>
                <a:gd name="T12" fmla="*/ 0 w 58"/>
                <a:gd name="T13" fmla="*/ 348882406 h 54"/>
                <a:gd name="T14" fmla="*/ 0 w 58"/>
                <a:gd name="T15" fmla="*/ 290735338 h 54"/>
                <a:gd name="T16" fmla="*/ 386283516 w 58"/>
                <a:gd name="T17" fmla="*/ 290735338 h 54"/>
                <a:gd name="T18" fmla="*/ 386283516 w 58"/>
                <a:gd name="T19" fmla="*/ 348882406 h 54"/>
                <a:gd name="T20" fmla="*/ 152171154 w 58"/>
                <a:gd name="T21" fmla="*/ 569838534 h 54"/>
                <a:gd name="T22" fmla="*/ 0 w 58"/>
                <a:gd name="T23" fmla="*/ 569838534 h 54"/>
                <a:gd name="T24" fmla="*/ 0 w 58"/>
                <a:gd name="T25" fmla="*/ 511691467 h 54"/>
                <a:gd name="T26" fmla="*/ 152171154 w 58"/>
                <a:gd name="T27" fmla="*/ 511691467 h 54"/>
                <a:gd name="T28" fmla="*/ 152171154 w 58"/>
                <a:gd name="T29" fmla="*/ 569838534 h 54"/>
                <a:gd name="T30" fmla="*/ 280933466 w 58"/>
                <a:gd name="T31" fmla="*/ 34889605 h 54"/>
                <a:gd name="T32" fmla="*/ 280933466 w 58"/>
                <a:gd name="T33" fmla="*/ 151180330 h 54"/>
                <a:gd name="T34" fmla="*/ 257524625 w 58"/>
                <a:gd name="T35" fmla="*/ 174441203 h 54"/>
                <a:gd name="T36" fmla="*/ 140466733 w 58"/>
                <a:gd name="T37" fmla="*/ 174441203 h 54"/>
                <a:gd name="T38" fmla="*/ 105350050 w 58"/>
                <a:gd name="T39" fmla="*/ 151180330 h 54"/>
                <a:gd name="T40" fmla="*/ 105350050 w 58"/>
                <a:gd name="T41" fmla="*/ 34889605 h 54"/>
                <a:gd name="T42" fmla="*/ 140466733 w 58"/>
                <a:gd name="T43" fmla="*/ 0 h 54"/>
                <a:gd name="T44" fmla="*/ 257524625 w 58"/>
                <a:gd name="T45" fmla="*/ 0 h 54"/>
                <a:gd name="T46" fmla="*/ 280933466 w 58"/>
                <a:gd name="T47" fmla="*/ 34889605 h 54"/>
                <a:gd name="T48" fmla="*/ 339462412 w 58"/>
                <a:gd name="T49" fmla="*/ 488434004 h 54"/>
                <a:gd name="T50" fmla="*/ 339462412 w 58"/>
                <a:gd name="T51" fmla="*/ 593095997 h 54"/>
                <a:gd name="T52" fmla="*/ 304345729 w 58"/>
                <a:gd name="T53" fmla="*/ 627985602 h 54"/>
                <a:gd name="T54" fmla="*/ 198995679 w 58"/>
                <a:gd name="T55" fmla="*/ 627985602 h 54"/>
                <a:gd name="T56" fmla="*/ 163878996 w 58"/>
                <a:gd name="T57" fmla="*/ 593095997 h 54"/>
                <a:gd name="T58" fmla="*/ 163878996 w 58"/>
                <a:gd name="T59" fmla="*/ 488434004 h 54"/>
                <a:gd name="T60" fmla="*/ 198995679 w 58"/>
                <a:gd name="T61" fmla="*/ 453544399 h 54"/>
                <a:gd name="T62" fmla="*/ 304345729 w 58"/>
                <a:gd name="T63" fmla="*/ 453544399 h 54"/>
                <a:gd name="T64" fmla="*/ 339462412 w 58"/>
                <a:gd name="T65" fmla="*/ 488434004 h 54"/>
                <a:gd name="T66" fmla="*/ 678924825 w 58"/>
                <a:gd name="T67" fmla="*/ 116294135 h 54"/>
                <a:gd name="T68" fmla="*/ 292641308 w 58"/>
                <a:gd name="T69" fmla="*/ 116294135 h 54"/>
                <a:gd name="T70" fmla="*/ 292641308 w 58"/>
                <a:gd name="T71" fmla="*/ 58147068 h 54"/>
                <a:gd name="T72" fmla="*/ 678924825 w 58"/>
                <a:gd name="T73" fmla="*/ 58147068 h 54"/>
                <a:gd name="T74" fmla="*/ 678924825 w 58"/>
                <a:gd name="T75" fmla="*/ 116294135 h 54"/>
                <a:gd name="T76" fmla="*/ 678924825 w 58"/>
                <a:gd name="T77" fmla="*/ 569838534 h 54"/>
                <a:gd name="T78" fmla="*/ 351166833 w 58"/>
                <a:gd name="T79" fmla="*/ 569838534 h 54"/>
                <a:gd name="T80" fmla="*/ 351166833 w 58"/>
                <a:gd name="T81" fmla="*/ 511691467 h 54"/>
                <a:gd name="T82" fmla="*/ 678924825 w 58"/>
                <a:gd name="T83" fmla="*/ 511691467 h 54"/>
                <a:gd name="T84" fmla="*/ 678924825 w 58"/>
                <a:gd name="T85" fmla="*/ 569838534 h 54"/>
                <a:gd name="T86" fmla="*/ 561870354 w 58"/>
                <a:gd name="T87" fmla="*/ 255845733 h 54"/>
                <a:gd name="T88" fmla="*/ 561870354 w 58"/>
                <a:gd name="T89" fmla="*/ 372139869 h 54"/>
                <a:gd name="T90" fmla="*/ 538458092 w 58"/>
                <a:gd name="T91" fmla="*/ 395397331 h 54"/>
                <a:gd name="T92" fmla="*/ 421400200 w 58"/>
                <a:gd name="T93" fmla="*/ 395397331 h 54"/>
                <a:gd name="T94" fmla="*/ 397991358 w 58"/>
                <a:gd name="T95" fmla="*/ 372139869 h 54"/>
                <a:gd name="T96" fmla="*/ 397991358 w 58"/>
                <a:gd name="T97" fmla="*/ 255845733 h 54"/>
                <a:gd name="T98" fmla="*/ 421400200 w 58"/>
                <a:gd name="T99" fmla="*/ 232588270 h 54"/>
                <a:gd name="T100" fmla="*/ 538458092 w 58"/>
                <a:gd name="T101" fmla="*/ 232588270 h 54"/>
                <a:gd name="T102" fmla="*/ 561870354 w 58"/>
                <a:gd name="T103" fmla="*/ 255845733 h 54"/>
                <a:gd name="T104" fmla="*/ 678924825 w 58"/>
                <a:gd name="T105" fmla="*/ 348882406 h 54"/>
                <a:gd name="T106" fmla="*/ 585279196 w 58"/>
                <a:gd name="T107" fmla="*/ 348882406 h 54"/>
                <a:gd name="T108" fmla="*/ 585279196 w 58"/>
                <a:gd name="T109" fmla="*/ 290735338 h 54"/>
                <a:gd name="T110" fmla="*/ 678924825 w 58"/>
                <a:gd name="T111" fmla="*/ 290735338 h 54"/>
                <a:gd name="T112" fmla="*/ 678924825 w 58"/>
                <a:gd name="T113" fmla="*/ 348882406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8" h="54">
                  <a:moveTo>
                    <a:pt x="8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5"/>
                    <a:pt x="8" y="5"/>
                    <a:pt x="8" y="5"/>
                  </a:cubicBezTo>
                  <a:lnTo>
                    <a:pt x="8" y="10"/>
                  </a:lnTo>
                  <a:close/>
                  <a:moveTo>
                    <a:pt x="3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3" y="25"/>
                    <a:pt x="33" y="25"/>
                    <a:pt x="33" y="25"/>
                  </a:cubicBezTo>
                  <a:lnTo>
                    <a:pt x="33" y="30"/>
                  </a:lnTo>
                  <a:close/>
                  <a:moveTo>
                    <a:pt x="13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3" y="44"/>
                    <a:pt x="13" y="44"/>
                    <a:pt x="13" y="44"/>
                  </a:cubicBezTo>
                  <a:lnTo>
                    <a:pt x="13" y="49"/>
                  </a:lnTo>
                  <a:close/>
                  <a:moveTo>
                    <a:pt x="24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4"/>
                    <a:pt x="23" y="15"/>
                    <a:pt x="2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9" y="14"/>
                    <a:pt x="9" y="1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11" y="0"/>
                    <a:pt x="1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2"/>
                    <a:pt x="24" y="3"/>
                  </a:cubicBezTo>
                  <a:close/>
                  <a:moveTo>
                    <a:pt x="29" y="42"/>
                  </a:moveTo>
                  <a:cubicBezTo>
                    <a:pt x="29" y="51"/>
                    <a:pt x="29" y="51"/>
                    <a:pt x="29" y="51"/>
                  </a:cubicBezTo>
                  <a:cubicBezTo>
                    <a:pt x="29" y="53"/>
                    <a:pt x="28" y="54"/>
                    <a:pt x="26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5" y="54"/>
                    <a:pt x="14" y="53"/>
                    <a:pt x="14" y="51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0"/>
                    <a:pt x="15" y="39"/>
                    <a:pt x="17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8" y="39"/>
                    <a:pt x="29" y="40"/>
                    <a:pt x="29" y="42"/>
                  </a:cubicBezTo>
                  <a:close/>
                  <a:moveTo>
                    <a:pt x="58" y="10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58" y="5"/>
                    <a:pt x="58" y="5"/>
                    <a:pt x="58" y="5"/>
                  </a:cubicBezTo>
                  <a:lnTo>
                    <a:pt x="58" y="10"/>
                  </a:lnTo>
                  <a:close/>
                  <a:moveTo>
                    <a:pt x="58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58" y="44"/>
                    <a:pt x="58" y="44"/>
                    <a:pt x="58" y="44"/>
                  </a:cubicBezTo>
                  <a:lnTo>
                    <a:pt x="58" y="49"/>
                  </a:lnTo>
                  <a:close/>
                  <a:moveTo>
                    <a:pt x="48" y="22"/>
                  </a:move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7" y="34"/>
                    <a:pt x="4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5" y="34"/>
                    <a:pt x="34" y="33"/>
                    <a:pt x="34" y="3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1"/>
                    <a:pt x="35" y="20"/>
                    <a:pt x="36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20"/>
                    <a:pt x="48" y="21"/>
                    <a:pt x="48" y="22"/>
                  </a:cubicBezTo>
                  <a:close/>
                  <a:moveTo>
                    <a:pt x="58" y="30"/>
                  </a:moveTo>
                  <a:cubicBezTo>
                    <a:pt x="50" y="30"/>
                    <a:pt x="50" y="30"/>
                    <a:pt x="50" y="30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58" y="30"/>
                  </a:lnTo>
                  <a:close/>
                </a:path>
              </a:pathLst>
            </a:custGeom>
            <a:solidFill>
              <a:srgbClr val="00755A"/>
            </a:solidFill>
            <a:ln>
              <a:noFill/>
            </a:ln>
            <a:extLst/>
          </p:spPr>
          <p:txBody>
            <a:bodyPr/>
            <a:lstStyle/>
            <a:p>
              <a:endParaRPr lang="id-ID"/>
            </a:p>
          </p:txBody>
        </p:sp>
      </p:grpSp>
      <p:sp>
        <p:nvSpPr>
          <p:cNvPr id="20" name="Freeform 99"/>
          <p:cNvSpPr>
            <a:spLocks noEditPoints="1"/>
          </p:cNvSpPr>
          <p:nvPr/>
        </p:nvSpPr>
        <p:spPr bwMode="auto">
          <a:xfrm>
            <a:off x="513979" y="4765164"/>
            <a:ext cx="445971" cy="394653"/>
          </a:xfrm>
          <a:custGeom>
            <a:avLst/>
            <a:gdLst>
              <a:gd name="T0" fmla="*/ 282652859 w 68"/>
              <a:gd name="T1" fmla="*/ 421822066 h 64"/>
              <a:gd name="T2" fmla="*/ 211988786 w 68"/>
              <a:gd name="T3" fmla="*/ 386670798 h 64"/>
              <a:gd name="T4" fmla="*/ 105994393 w 68"/>
              <a:gd name="T5" fmla="*/ 585861319 h 64"/>
              <a:gd name="T6" fmla="*/ 23555835 w 68"/>
              <a:gd name="T7" fmla="*/ 421822066 h 64"/>
              <a:gd name="T8" fmla="*/ 11777917 w 68"/>
              <a:gd name="T9" fmla="*/ 374953709 h 64"/>
              <a:gd name="T10" fmla="*/ 70664073 w 68"/>
              <a:gd name="T11" fmla="*/ 281213570 h 64"/>
              <a:gd name="T12" fmla="*/ 0 w 68"/>
              <a:gd name="T13" fmla="*/ 246062302 h 64"/>
              <a:gd name="T14" fmla="*/ 200214301 w 68"/>
              <a:gd name="T15" fmla="*/ 257779391 h 64"/>
              <a:gd name="T16" fmla="*/ 282652859 w 68"/>
              <a:gd name="T17" fmla="*/ 421822066 h 64"/>
              <a:gd name="T18" fmla="*/ 365094849 w 68"/>
              <a:gd name="T19" fmla="*/ 679601457 h 64"/>
              <a:gd name="T20" fmla="*/ 365094849 w 68"/>
              <a:gd name="T21" fmla="*/ 691318547 h 64"/>
              <a:gd name="T22" fmla="*/ 176658466 w 68"/>
              <a:gd name="T23" fmla="*/ 679601457 h 64"/>
              <a:gd name="T24" fmla="*/ 129550228 w 68"/>
              <a:gd name="T25" fmla="*/ 632733100 h 64"/>
              <a:gd name="T26" fmla="*/ 141328145 w 68"/>
              <a:gd name="T27" fmla="*/ 503841693 h 64"/>
              <a:gd name="T28" fmla="*/ 365094849 w 68"/>
              <a:gd name="T29" fmla="*/ 515558782 h 64"/>
              <a:gd name="T30" fmla="*/ 365094849 w 68"/>
              <a:gd name="T31" fmla="*/ 679601457 h 64"/>
              <a:gd name="T32" fmla="*/ 282652859 w 68"/>
              <a:gd name="T33" fmla="*/ 269496480 h 64"/>
              <a:gd name="T34" fmla="*/ 141328145 w 68"/>
              <a:gd name="T35" fmla="*/ 187476854 h 64"/>
              <a:gd name="T36" fmla="*/ 129550228 w 68"/>
              <a:gd name="T37" fmla="*/ 175759765 h 64"/>
              <a:gd name="T38" fmla="*/ 223766704 w 68"/>
              <a:gd name="T39" fmla="*/ 23434179 h 64"/>
              <a:gd name="T40" fmla="*/ 294430776 w 68"/>
              <a:gd name="T41" fmla="*/ 0 h 64"/>
              <a:gd name="T42" fmla="*/ 400425169 w 68"/>
              <a:gd name="T43" fmla="*/ 70302537 h 64"/>
              <a:gd name="T44" fmla="*/ 282652859 w 68"/>
              <a:gd name="T45" fmla="*/ 269496480 h 64"/>
              <a:gd name="T46" fmla="*/ 694855946 w 68"/>
              <a:gd name="T47" fmla="*/ 70302537 h 64"/>
              <a:gd name="T48" fmla="*/ 588861553 w 68"/>
              <a:gd name="T49" fmla="*/ 234345212 h 64"/>
              <a:gd name="T50" fmla="*/ 400425169 w 68"/>
              <a:gd name="T51" fmla="*/ 234345212 h 64"/>
              <a:gd name="T52" fmla="*/ 471089242 w 68"/>
              <a:gd name="T53" fmla="*/ 187476854 h 64"/>
              <a:gd name="T54" fmla="*/ 341539014 w 68"/>
              <a:gd name="T55" fmla="*/ 0 h 64"/>
              <a:gd name="T56" fmla="*/ 529975397 w 68"/>
              <a:gd name="T57" fmla="*/ 0 h 64"/>
              <a:gd name="T58" fmla="*/ 577083635 w 68"/>
              <a:gd name="T59" fmla="*/ 23434179 h 64"/>
              <a:gd name="T60" fmla="*/ 624191873 w 68"/>
              <a:gd name="T61" fmla="*/ 105453805 h 64"/>
              <a:gd name="T62" fmla="*/ 694855946 w 68"/>
              <a:gd name="T63" fmla="*/ 70302537 h 64"/>
              <a:gd name="T64" fmla="*/ 659522194 w 68"/>
              <a:gd name="T65" fmla="*/ 644450189 h 64"/>
              <a:gd name="T66" fmla="*/ 624191873 w 68"/>
              <a:gd name="T67" fmla="*/ 679601457 h 64"/>
              <a:gd name="T68" fmla="*/ 518197480 w 68"/>
              <a:gd name="T69" fmla="*/ 679601457 h 64"/>
              <a:gd name="T70" fmla="*/ 529975397 w 68"/>
              <a:gd name="T71" fmla="*/ 749903994 h 64"/>
              <a:gd name="T72" fmla="*/ 423981004 w 68"/>
              <a:gd name="T73" fmla="*/ 597578408 h 64"/>
              <a:gd name="T74" fmla="*/ 518197480 w 68"/>
              <a:gd name="T75" fmla="*/ 433539156 h 64"/>
              <a:gd name="T76" fmla="*/ 518197480 w 68"/>
              <a:gd name="T77" fmla="*/ 503841693 h 64"/>
              <a:gd name="T78" fmla="*/ 753742101 w 68"/>
              <a:gd name="T79" fmla="*/ 480407514 h 64"/>
              <a:gd name="T80" fmla="*/ 659522194 w 68"/>
              <a:gd name="T81" fmla="*/ 644450189 h 64"/>
              <a:gd name="T82" fmla="*/ 789072421 w 68"/>
              <a:gd name="T83" fmla="*/ 374953709 h 64"/>
              <a:gd name="T84" fmla="*/ 777294504 w 68"/>
              <a:gd name="T85" fmla="*/ 445256245 h 64"/>
              <a:gd name="T86" fmla="*/ 659522194 w 68"/>
              <a:gd name="T87" fmla="*/ 492124603 h 64"/>
              <a:gd name="T88" fmla="*/ 541753315 w 68"/>
              <a:gd name="T89" fmla="*/ 304647749 h 64"/>
              <a:gd name="T90" fmla="*/ 683078028 w 68"/>
              <a:gd name="T91" fmla="*/ 210911033 h 64"/>
              <a:gd name="T92" fmla="*/ 694855946 w 68"/>
              <a:gd name="T93" fmla="*/ 210911033 h 64"/>
              <a:gd name="T94" fmla="*/ 789072421 w 68"/>
              <a:gd name="T95" fmla="*/ 374953709 h 6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8" h="64">
                <a:moveTo>
                  <a:pt x="24" y="36"/>
                </a:moveTo>
                <a:cubicBezTo>
                  <a:pt x="18" y="33"/>
                  <a:pt x="18" y="33"/>
                  <a:pt x="18" y="33"/>
                </a:cubicBezTo>
                <a:cubicBezTo>
                  <a:pt x="10" y="42"/>
                  <a:pt x="9" y="50"/>
                  <a:pt x="9" y="50"/>
                </a:cubicBezTo>
                <a:cubicBezTo>
                  <a:pt x="2" y="36"/>
                  <a:pt x="2" y="36"/>
                  <a:pt x="2" y="36"/>
                </a:cubicBezTo>
                <a:cubicBezTo>
                  <a:pt x="0" y="34"/>
                  <a:pt x="1" y="32"/>
                  <a:pt x="1" y="32"/>
                </a:cubicBezTo>
                <a:cubicBezTo>
                  <a:pt x="1" y="32"/>
                  <a:pt x="3" y="29"/>
                  <a:pt x="6" y="24"/>
                </a:cubicBezTo>
                <a:cubicBezTo>
                  <a:pt x="0" y="21"/>
                  <a:pt x="0" y="21"/>
                  <a:pt x="0" y="21"/>
                </a:cubicBezTo>
                <a:cubicBezTo>
                  <a:pt x="17" y="22"/>
                  <a:pt x="17" y="22"/>
                  <a:pt x="17" y="22"/>
                </a:cubicBezTo>
                <a:lnTo>
                  <a:pt x="24" y="36"/>
                </a:lnTo>
                <a:close/>
                <a:moveTo>
                  <a:pt x="31" y="58"/>
                </a:moveTo>
                <a:cubicBezTo>
                  <a:pt x="31" y="59"/>
                  <a:pt x="31" y="59"/>
                  <a:pt x="31" y="59"/>
                </a:cubicBezTo>
                <a:cubicBezTo>
                  <a:pt x="15" y="58"/>
                  <a:pt x="15" y="58"/>
                  <a:pt x="15" y="58"/>
                </a:cubicBezTo>
                <a:cubicBezTo>
                  <a:pt x="13" y="58"/>
                  <a:pt x="11" y="56"/>
                  <a:pt x="11" y="54"/>
                </a:cubicBezTo>
                <a:cubicBezTo>
                  <a:pt x="9" y="51"/>
                  <a:pt x="11" y="46"/>
                  <a:pt x="12" y="43"/>
                </a:cubicBezTo>
                <a:cubicBezTo>
                  <a:pt x="12" y="43"/>
                  <a:pt x="15" y="43"/>
                  <a:pt x="31" y="44"/>
                </a:cubicBezTo>
                <a:lnTo>
                  <a:pt x="31" y="58"/>
                </a:lnTo>
                <a:close/>
                <a:moveTo>
                  <a:pt x="24" y="23"/>
                </a:moveTo>
                <a:cubicBezTo>
                  <a:pt x="12" y="16"/>
                  <a:pt x="12" y="16"/>
                  <a:pt x="12" y="16"/>
                </a:cubicBezTo>
                <a:cubicBezTo>
                  <a:pt x="11" y="15"/>
                  <a:pt x="11" y="15"/>
                  <a:pt x="11" y="15"/>
                </a:cubicBezTo>
                <a:cubicBezTo>
                  <a:pt x="19" y="2"/>
                  <a:pt x="19" y="2"/>
                  <a:pt x="19" y="2"/>
                </a:cubicBezTo>
                <a:cubicBezTo>
                  <a:pt x="21" y="0"/>
                  <a:pt x="23" y="0"/>
                  <a:pt x="25" y="0"/>
                </a:cubicBezTo>
                <a:cubicBezTo>
                  <a:pt x="29" y="0"/>
                  <a:pt x="31" y="4"/>
                  <a:pt x="34" y="6"/>
                </a:cubicBezTo>
                <a:cubicBezTo>
                  <a:pt x="34" y="6"/>
                  <a:pt x="32" y="9"/>
                  <a:pt x="24" y="23"/>
                </a:cubicBezTo>
                <a:close/>
                <a:moveTo>
                  <a:pt x="59" y="6"/>
                </a:moveTo>
                <a:cubicBezTo>
                  <a:pt x="50" y="20"/>
                  <a:pt x="50" y="20"/>
                  <a:pt x="50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40" y="16"/>
                  <a:pt x="40" y="16"/>
                  <a:pt x="40" y="16"/>
                </a:cubicBezTo>
                <a:cubicBezTo>
                  <a:pt x="35" y="4"/>
                  <a:pt x="29" y="0"/>
                  <a:pt x="29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2"/>
                  <a:pt x="49" y="2"/>
                </a:cubicBezTo>
                <a:cubicBezTo>
                  <a:pt x="49" y="2"/>
                  <a:pt x="50" y="5"/>
                  <a:pt x="53" y="9"/>
                </a:cubicBezTo>
                <a:lnTo>
                  <a:pt x="59" y="6"/>
                </a:lnTo>
                <a:close/>
                <a:moveTo>
                  <a:pt x="56" y="55"/>
                </a:moveTo>
                <a:cubicBezTo>
                  <a:pt x="55" y="58"/>
                  <a:pt x="53" y="58"/>
                  <a:pt x="53" y="58"/>
                </a:cubicBezTo>
                <a:cubicBezTo>
                  <a:pt x="53" y="58"/>
                  <a:pt x="50" y="58"/>
                  <a:pt x="44" y="58"/>
                </a:cubicBezTo>
                <a:cubicBezTo>
                  <a:pt x="45" y="64"/>
                  <a:pt x="45" y="64"/>
                  <a:pt x="45" y="64"/>
                </a:cubicBezTo>
                <a:cubicBezTo>
                  <a:pt x="36" y="51"/>
                  <a:pt x="36" y="51"/>
                  <a:pt x="36" y="51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43"/>
                  <a:pt x="44" y="43"/>
                  <a:pt x="44" y="43"/>
                </a:cubicBezTo>
                <a:cubicBezTo>
                  <a:pt x="57" y="45"/>
                  <a:pt x="64" y="41"/>
                  <a:pt x="64" y="41"/>
                </a:cubicBezTo>
                <a:lnTo>
                  <a:pt x="56" y="55"/>
                </a:lnTo>
                <a:close/>
                <a:moveTo>
                  <a:pt x="67" y="32"/>
                </a:moveTo>
                <a:cubicBezTo>
                  <a:pt x="68" y="34"/>
                  <a:pt x="67" y="36"/>
                  <a:pt x="66" y="38"/>
                </a:cubicBezTo>
                <a:cubicBezTo>
                  <a:pt x="64" y="41"/>
                  <a:pt x="59" y="41"/>
                  <a:pt x="56" y="42"/>
                </a:cubicBezTo>
                <a:cubicBezTo>
                  <a:pt x="56" y="42"/>
                  <a:pt x="55" y="40"/>
                  <a:pt x="46" y="26"/>
                </a:cubicBezTo>
                <a:cubicBezTo>
                  <a:pt x="58" y="18"/>
                  <a:pt x="58" y="18"/>
                  <a:pt x="58" y="18"/>
                </a:cubicBezTo>
                <a:cubicBezTo>
                  <a:pt x="59" y="18"/>
                  <a:pt x="59" y="18"/>
                  <a:pt x="59" y="18"/>
                </a:cubicBezTo>
                <a:lnTo>
                  <a:pt x="67" y="32"/>
                </a:lnTo>
                <a:close/>
              </a:path>
            </a:pathLst>
          </a:custGeom>
          <a:solidFill>
            <a:srgbClr val="00755A"/>
          </a:solidFill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76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7084419" y="2482730"/>
            <a:ext cx="4992303" cy="3547834"/>
            <a:chOff x="4679753" y="1468767"/>
            <a:chExt cx="6057900" cy="401002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9753" y="1468767"/>
              <a:ext cx="6057900" cy="40100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1828" y="1703670"/>
              <a:ext cx="4912369" cy="3051209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6E88D380-97C4-8547-9F6D-042194E0B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0" t="35915" b="5508"/>
          <a:stretch/>
        </p:blipFill>
        <p:spPr>
          <a:xfrm>
            <a:off x="-12880" y="5775"/>
            <a:ext cx="12204880" cy="134093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83715" y="471848"/>
            <a:ext cx="490551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spc="50" dirty="0">
                <a:solidFill>
                  <a:schemeClr val="bg1"/>
                </a:solidFill>
                <a:latin typeface="Museo Sans Cyrl 700" panose="02000000000000000000" pitchFamily="2" charset="0"/>
                <a:cs typeface="Arial" panose="020B0604020202020204" pitchFamily="34" charset="0"/>
              </a:rPr>
              <a:t>ЛИЧНЫЙ КАБИНЕТ КЛИЕНТА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39332" y="1579057"/>
            <a:ext cx="5699214" cy="42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7853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Возможности Личного кабинета: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78323" y="3518581"/>
            <a:ext cx="2121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Сделать расчет и направить заявку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48258" y="3529137"/>
            <a:ext cx="1830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Прикрепить комплект документов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13693" y="3536252"/>
            <a:ext cx="1937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Отслеживать статус заявок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1436" y="5357888"/>
            <a:ext cx="2649717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1200" b="1" dirty="0">
                <a:solidFill>
                  <a:srgbClr val="595959"/>
                </a:solidFill>
                <a:latin typeface="Museo Sans Cyrl 500" panose="02000000000000000000" pitchFamily="2" charset="0"/>
                <a:cs typeface="Arial"/>
              </a:rPr>
              <a:t>Просматривать информацию по действующим договорам</a:t>
            </a:r>
            <a:endParaRPr lang="ru-RU" dirty="0">
              <a:cs typeface="Arial"/>
            </a:endParaRPr>
          </a:p>
          <a:p>
            <a:pPr algn="ctr"/>
            <a:r>
              <a:rPr lang="ru-RU" sz="1200" b="1" dirty="0">
                <a:solidFill>
                  <a:srgbClr val="595959"/>
                </a:solidFill>
                <a:latin typeface="Museo Sans Cyrl 500" panose="02000000000000000000" pitchFamily="2" charset="0"/>
                <a:cs typeface="Arial"/>
              </a:rPr>
              <a:t> </a:t>
            </a:r>
            <a:r>
              <a:rPr lang="ru-RU" sz="900" dirty="0">
                <a:solidFill>
                  <a:srgbClr val="595959"/>
                </a:solidFill>
                <a:latin typeface="Museo Sans Cyrl 500" panose="02000000000000000000" pitchFamily="2" charset="0"/>
                <a:cs typeface="Arial"/>
              </a:rPr>
              <a:t>(дата ближайшего платежа, остаток задолженности и т.д.)</a:t>
            </a:r>
            <a:endParaRPr lang="ru-RU" dirty="0">
              <a:cs typeface="Arial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6468" y="5357888"/>
            <a:ext cx="31410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Запрашивать необходимые документы </a:t>
            </a:r>
          </a:p>
          <a:p>
            <a:pPr algn="ctr"/>
            <a:r>
              <a:rPr lang="ru-RU" sz="900" dirty="0">
                <a:solidFill>
                  <a:srgbClr val="595959"/>
                </a:solidFill>
                <a:latin typeface="Museo Sans Cyrl 500" panose="02000000000000000000" pitchFamily="2" charset="0"/>
                <a:cs typeface="Arial" panose="020B0604020202020204" pitchFamily="34" charset="0"/>
              </a:rPr>
              <a:t>(счета-фактуры, акты сверки, копии документов для получения субсидии и т.д.)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A3C7808-A2AD-C04F-8372-42100AD14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579" y="2519805"/>
            <a:ext cx="932387" cy="9323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C0A50B-D481-AF4F-89E9-086638082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8417" y="4295633"/>
            <a:ext cx="721830" cy="9624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3FF1CC-6351-124B-B07E-E02BF11F5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198" y="2482730"/>
            <a:ext cx="855238" cy="9640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62A8D1D-3740-E84D-A3D7-53BC6ACB49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6612" y="4285182"/>
            <a:ext cx="1059366" cy="10539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822E26-3FCA-1842-803F-7E9F46A706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331" y="2498580"/>
            <a:ext cx="932387" cy="9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6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25835</TotalTime>
  <Words>824</Words>
  <Application>Microsoft Office PowerPoint</Application>
  <PresentationFormat>Широкоэкранный</PresentationFormat>
  <Paragraphs>157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MS PGothic</vt:lpstr>
      <vt:lpstr>Arial</vt:lpstr>
      <vt:lpstr>Calibri</vt:lpstr>
      <vt:lpstr>Calibri Light</vt:lpstr>
      <vt:lpstr>Museo Sans Cyrl 500</vt:lpstr>
      <vt:lpstr>Museo Sans Cyrl 700</vt:lpstr>
      <vt:lpstr>Roboto</vt:lpstr>
      <vt:lpstr>Wingdings</vt:lpstr>
      <vt:lpstr>Тема Office</vt:lpstr>
      <vt:lpstr>ЭФФЕКТИВНЫЕ ЛИЗИНГОВЫЕ РЕШЕНИЯ  ДЛЯ БИЗНЕСА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Буздалкин Владимир Алексеевич</dc:creator>
  <cp:lastModifiedBy>Москалёва Юлия Александровна</cp:lastModifiedBy>
  <cp:revision>543</cp:revision>
  <cp:lastPrinted>2020-11-30T09:17:38Z</cp:lastPrinted>
  <dcterms:created xsi:type="dcterms:W3CDTF">2019-08-14T07:50:56Z</dcterms:created>
  <dcterms:modified xsi:type="dcterms:W3CDTF">2020-12-07T10:16:18Z</dcterms:modified>
</cp:coreProperties>
</file>