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61" r:id="rId3"/>
    <p:sldId id="364" r:id="rId4"/>
    <p:sldId id="365" r:id="rId5"/>
    <p:sldId id="366" r:id="rId6"/>
    <p:sldId id="367" r:id="rId7"/>
    <p:sldId id="368" r:id="rId8"/>
    <p:sldId id="369" r:id="rId9"/>
    <p:sldId id="305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DA550-AA9E-4E37-AE99-3749E618130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7C7B23C-562D-4704-8FD7-11AAF4FBA36F}">
      <dgm:prSet phldrT="[Текст]"/>
      <dgm:spPr/>
      <dgm:t>
        <a:bodyPr/>
        <a:lstStyle/>
        <a:p>
          <a:r>
            <a:rPr lang="ru-RU" dirty="0"/>
            <a:t>Для МФХ – условия не меняются</a:t>
          </a:r>
        </a:p>
      </dgm:t>
    </dgm:pt>
    <dgm:pt modelId="{CC8B4F6B-7F53-4A87-9DB1-DB7C1D8AF1D3}" type="parTrans" cxnId="{B2D92695-DA33-45E3-AAC8-224276D253F3}">
      <dgm:prSet/>
      <dgm:spPr/>
      <dgm:t>
        <a:bodyPr/>
        <a:lstStyle/>
        <a:p>
          <a:endParaRPr lang="ru-RU"/>
        </a:p>
      </dgm:t>
    </dgm:pt>
    <dgm:pt modelId="{FF95C06F-C9E4-4C61-ADF6-5AB684F38155}" type="sibTrans" cxnId="{B2D92695-DA33-45E3-AAC8-224276D253F3}">
      <dgm:prSet/>
      <dgm:spPr/>
      <dgm:t>
        <a:bodyPr/>
        <a:lstStyle/>
        <a:p>
          <a:endParaRPr lang="ru-RU"/>
        </a:p>
      </dgm:t>
    </dgm:pt>
    <dgm:pt modelId="{04D7FF9D-6A34-4EA2-969A-8670CB13FB5E}">
      <dgm:prSet phldrT="[Текст]"/>
      <dgm:spPr/>
      <dgm:t>
        <a:bodyPr/>
        <a:lstStyle/>
        <a:p>
          <a:r>
            <a:rPr lang="ru-RU" dirty="0"/>
            <a:t>Для государства – проблемы не решаются</a:t>
          </a:r>
        </a:p>
      </dgm:t>
    </dgm:pt>
    <dgm:pt modelId="{8A18A26A-F26A-448E-AF67-3783C45E90BA}" type="parTrans" cxnId="{59EB56A3-DE9A-423D-A52C-4818AE531541}">
      <dgm:prSet/>
      <dgm:spPr/>
      <dgm:t>
        <a:bodyPr/>
        <a:lstStyle/>
        <a:p>
          <a:endParaRPr lang="ru-RU"/>
        </a:p>
      </dgm:t>
    </dgm:pt>
    <dgm:pt modelId="{49A7BF56-E09B-4D05-B980-EF320C021D79}" type="sibTrans" cxnId="{59EB56A3-DE9A-423D-A52C-4818AE531541}">
      <dgm:prSet/>
      <dgm:spPr/>
      <dgm:t>
        <a:bodyPr/>
        <a:lstStyle/>
        <a:p>
          <a:endParaRPr lang="ru-RU"/>
        </a:p>
      </dgm:t>
    </dgm:pt>
    <dgm:pt modelId="{5290584C-5898-4575-9138-2F90FDBC6144}">
      <dgm:prSet phldrT="[Текст]"/>
      <dgm:spPr/>
      <dgm:t>
        <a:bodyPr/>
        <a:lstStyle/>
        <a:p>
          <a:r>
            <a:rPr lang="ru-RU" dirty="0"/>
            <a:t>Для бенефициара – выгода краткосрочна</a:t>
          </a:r>
        </a:p>
      </dgm:t>
    </dgm:pt>
    <dgm:pt modelId="{30BB75E4-8735-4091-9AEA-C5940A871C8A}" type="parTrans" cxnId="{AF4F4E11-4FF5-48BC-A104-9571ECBB64B8}">
      <dgm:prSet/>
      <dgm:spPr/>
      <dgm:t>
        <a:bodyPr/>
        <a:lstStyle/>
        <a:p>
          <a:endParaRPr lang="ru-RU"/>
        </a:p>
      </dgm:t>
    </dgm:pt>
    <dgm:pt modelId="{E07885D0-A70D-4EC6-91C7-B6ACD03E7CAE}" type="sibTrans" cxnId="{AF4F4E11-4FF5-48BC-A104-9571ECBB64B8}">
      <dgm:prSet/>
      <dgm:spPr/>
      <dgm:t>
        <a:bodyPr/>
        <a:lstStyle/>
        <a:p>
          <a:endParaRPr lang="ru-RU"/>
        </a:p>
      </dgm:t>
    </dgm:pt>
    <dgm:pt modelId="{E66E9A33-22D2-4145-AA40-3BE992D0372F}" type="pres">
      <dgm:prSet presAssocID="{327DA550-AA9E-4E37-AE99-3749E6181305}" presName="Name0" presStyleCnt="0">
        <dgm:presLayoutVars>
          <dgm:dir/>
          <dgm:resizeHandles val="exact"/>
        </dgm:presLayoutVars>
      </dgm:prSet>
      <dgm:spPr/>
    </dgm:pt>
    <dgm:pt modelId="{FC448692-A057-4FD8-B8D2-FE7AD76F2748}" type="pres">
      <dgm:prSet presAssocID="{327DA550-AA9E-4E37-AE99-3749E6181305}" presName="bkgdShp" presStyleLbl="alignAccFollowNode1" presStyleIdx="0" presStyleCnt="1"/>
      <dgm:spPr/>
    </dgm:pt>
    <dgm:pt modelId="{FD815227-80E4-4E1B-99EF-87EFB73C33BE}" type="pres">
      <dgm:prSet presAssocID="{327DA550-AA9E-4E37-AE99-3749E6181305}" presName="linComp" presStyleCnt="0"/>
      <dgm:spPr/>
    </dgm:pt>
    <dgm:pt modelId="{B34EAF3C-3878-42CC-A9FC-5BF82282A8F7}" type="pres">
      <dgm:prSet presAssocID="{57C7B23C-562D-4704-8FD7-11AAF4FBA36F}" presName="compNode" presStyleCnt="0"/>
      <dgm:spPr/>
    </dgm:pt>
    <dgm:pt modelId="{BBC4A78D-2163-42D9-BC27-07619A582BDA}" type="pres">
      <dgm:prSet presAssocID="{57C7B23C-562D-4704-8FD7-11AAF4FBA36F}" presName="node" presStyleLbl="node1" presStyleIdx="0" presStyleCnt="3">
        <dgm:presLayoutVars>
          <dgm:bulletEnabled val="1"/>
        </dgm:presLayoutVars>
      </dgm:prSet>
      <dgm:spPr/>
    </dgm:pt>
    <dgm:pt modelId="{0585956C-1B89-4598-8980-6703DBFEAC3D}" type="pres">
      <dgm:prSet presAssocID="{57C7B23C-562D-4704-8FD7-11AAF4FBA36F}" presName="invisiNode" presStyleLbl="node1" presStyleIdx="0" presStyleCnt="3"/>
      <dgm:spPr/>
    </dgm:pt>
    <dgm:pt modelId="{BFF7E5C6-EAD9-4D4A-9C24-B4F699151017}" type="pres">
      <dgm:prSet presAssocID="{57C7B23C-562D-4704-8FD7-11AAF4FBA36F}" presName="imagNode" presStyleLbl="fgImgPlace1" presStyleIdx="0" presStyleCnt="3" custScaleY="132003"/>
      <dgm:spPr>
        <a:blipFill>
          <a:blip xmlns:r="http://schemas.openxmlformats.org/officeDocument/2006/relationships" r:embed="rId1"/>
          <a:srcRect/>
          <a:stretch>
            <a:fillRect t="-19000" b="-19000"/>
          </a:stretch>
        </a:blipFill>
      </dgm:spPr>
    </dgm:pt>
    <dgm:pt modelId="{87658E8F-2661-4451-BF39-3284F7897225}" type="pres">
      <dgm:prSet presAssocID="{FF95C06F-C9E4-4C61-ADF6-5AB684F38155}" presName="sibTrans" presStyleLbl="sibTrans2D1" presStyleIdx="0" presStyleCnt="0"/>
      <dgm:spPr/>
    </dgm:pt>
    <dgm:pt modelId="{D8A0F443-6E5A-415F-8460-66568ECA41F6}" type="pres">
      <dgm:prSet presAssocID="{04D7FF9D-6A34-4EA2-969A-8670CB13FB5E}" presName="compNode" presStyleCnt="0"/>
      <dgm:spPr/>
    </dgm:pt>
    <dgm:pt modelId="{A4E2DBAE-D0B2-48B2-89C8-8F960D5AB217}" type="pres">
      <dgm:prSet presAssocID="{04D7FF9D-6A34-4EA2-969A-8670CB13FB5E}" presName="node" presStyleLbl="node1" presStyleIdx="1" presStyleCnt="3">
        <dgm:presLayoutVars>
          <dgm:bulletEnabled val="1"/>
        </dgm:presLayoutVars>
      </dgm:prSet>
      <dgm:spPr/>
    </dgm:pt>
    <dgm:pt modelId="{DC4C8F41-40B9-45B2-B75C-410782F90A1C}" type="pres">
      <dgm:prSet presAssocID="{04D7FF9D-6A34-4EA2-969A-8670CB13FB5E}" presName="invisiNode" presStyleLbl="node1" presStyleIdx="1" presStyleCnt="3"/>
      <dgm:spPr/>
    </dgm:pt>
    <dgm:pt modelId="{65C38FCF-1673-40F5-B026-1B5A4BBC5474}" type="pres">
      <dgm:prSet presAssocID="{04D7FF9D-6A34-4EA2-969A-8670CB13FB5E}" presName="imagNode" presStyleLbl="fgImgPlace1" presStyleIdx="1" presStyleCnt="3" custScaleY="13788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D03A6A3A-832B-4E3D-ADF4-E6F9D6941CEF}" type="pres">
      <dgm:prSet presAssocID="{49A7BF56-E09B-4D05-B980-EF320C021D79}" presName="sibTrans" presStyleLbl="sibTrans2D1" presStyleIdx="0" presStyleCnt="0"/>
      <dgm:spPr/>
    </dgm:pt>
    <dgm:pt modelId="{4FD09E87-6968-4390-A271-6EDB06E6D3D4}" type="pres">
      <dgm:prSet presAssocID="{5290584C-5898-4575-9138-2F90FDBC6144}" presName="compNode" presStyleCnt="0"/>
      <dgm:spPr/>
    </dgm:pt>
    <dgm:pt modelId="{1A05E3C6-D6E2-4683-8349-CD25AA5F64BE}" type="pres">
      <dgm:prSet presAssocID="{5290584C-5898-4575-9138-2F90FDBC6144}" presName="node" presStyleLbl="node1" presStyleIdx="2" presStyleCnt="3">
        <dgm:presLayoutVars>
          <dgm:bulletEnabled val="1"/>
        </dgm:presLayoutVars>
      </dgm:prSet>
      <dgm:spPr/>
    </dgm:pt>
    <dgm:pt modelId="{DFEA1EFD-75FA-4DF1-AAAF-D8A2EA5D0925}" type="pres">
      <dgm:prSet presAssocID="{5290584C-5898-4575-9138-2F90FDBC6144}" presName="invisiNode" presStyleLbl="node1" presStyleIdx="2" presStyleCnt="3"/>
      <dgm:spPr/>
    </dgm:pt>
    <dgm:pt modelId="{15ACC8C5-AB08-448B-9F44-2179DEA92E0A}" type="pres">
      <dgm:prSet presAssocID="{5290584C-5898-4575-9138-2F90FDBC6144}" presName="imagNode" presStyleLbl="fgImgPlace1" presStyleIdx="2" presStyleCnt="3" custScaleY="1359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AF4F4E11-4FF5-48BC-A104-9571ECBB64B8}" srcId="{327DA550-AA9E-4E37-AE99-3749E6181305}" destId="{5290584C-5898-4575-9138-2F90FDBC6144}" srcOrd="2" destOrd="0" parTransId="{30BB75E4-8735-4091-9AEA-C5940A871C8A}" sibTransId="{E07885D0-A70D-4EC6-91C7-B6ACD03E7CAE}"/>
    <dgm:cxn modelId="{F3F6301D-615A-4802-AC99-9DA4D7E20612}" type="presOf" srcId="{327DA550-AA9E-4E37-AE99-3749E6181305}" destId="{E66E9A33-22D2-4145-AA40-3BE992D0372F}" srcOrd="0" destOrd="0" presId="urn:microsoft.com/office/officeart/2005/8/layout/pList2"/>
    <dgm:cxn modelId="{7B0FFD7D-8A25-4C28-84E9-DEE544E64CF4}" type="presOf" srcId="{5290584C-5898-4575-9138-2F90FDBC6144}" destId="{1A05E3C6-D6E2-4683-8349-CD25AA5F64BE}" srcOrd="0" destOrd="0" presId="urn:microsoft.com/office/officeart/2005/8/layout/pList2"/>
    <dgm:cxn modelId="{660CD980-012F-4BD9-AFD4-4A714D286D9F}" type="presOf" srcId="{FF95C06F-C9E4-4C61-ADF6-5AB684F38155}" destId="{87658E8F-2661-4451-BF39-3284F7897225}" srcOrd="0" destOrd="0" presId="urn:microsoft.com/office/officeart/2005/8/layout/pList2"/>
    <dgm:cxn modelId="{B2D92695-DA33-45E3-AAC8-224276D253F3}" srcId="{327DA550-AA9E-4E37-AE99-3749E6181305}" destId="{57C7B23C-562D-4704-8FD7-11AAF4FBA36F}" srcOrd="0" destOrd="0" parTransId="{CC8B4F6B-7F53-4A87-9DB1-DB7C1D8AF1D3}" sibTransId="{FF95C06F-C9E4-4C61-ADF6-5AB684F38155}"/>
    <dgm:cxn modelId="{59EB56A3-DE9A-423D-A52C-4818AE531541}" srcId="{327DA550-AA9E-4E37-AE99-3749E6181305}" destId="{04D7FF9D-6A34-4EA2-969A-8670CB13FB5E}" srcOrd="1" destOrd="0" parTransId="{8A18A26A-F26A-448E-AF67-3783C45E90BA}" sibTransId="{49A7BF56-E09B-4D05-B980-EF320C021D79}"/>
    <dgm:cxn modelId="{4FA761CC-7CB7-4100-B91D-20BEB00E5BC2}" type="presOf" srcId="{49A7BF56-E09B-4D05-B980-EF320C021D79}" destId="{D03A6A3A-832B-4E3D-ADF4-E6F9D6941CEF}" srcOrd="0" destOrd="0" presId="urn:microsoft.com/office/officeart/2005/8/layout/pList2"/>
    <dgm:cxn modelId="{D7C614F6-E41F-4479-A470-9522E6EC97A2}" type="presOf" srcId="{04D7FF9D-6A34-4EA2-969A-8670CB13FB5E}" destId="{A4E2DBAE-D0B2-48B2-89C8-8F960D5AB217}" srcOrd="0" destOrd="0" presId="urn:microsoft.com/office/officeart/2005/8/layout/pList2"/>
    <dgm:cxn modelId="{87BE71F7-FE1D-4FCD-BE44-B0F57B5BB575}" type="presOf" srcId="{57C7B23C-562D-4704-8FD7-11AAF4FBA36F}" destId="{BBC4A78D-2163-42D9-BC27-07619A582BDA}" srcOrd="0" destOrd="0" presId="urn:microsoft.com/office/officeart/2005/8/layout/pList2"/>
    <dgm:cxn modelId="{7B30F1A5-FA54-486F-A9F0-738AF1F4A728}" type="presParOf" srcId="{E66E9A33-22D2-4145-AA40-3BE992D0372F}" destId="{FC448692-A057-4FD8-B8D2-FE7AD76F2748}" srcOrd="0" destOrd="0" presId="urn:microsoft.com/office/officeart/2005/8/layout/pList2"/>
    <dgm:cxn modelId="{13A73AD1-3CEB-4EA1-956F-026F16EBD4F1}" type="presParOf" srcId="{E66E9A33-22D2-4145-AA40-3BE992D0372F}" destId="{FD815227-80E4-4E1B-99EF-87EFB73C33BE}" srcOrd="1" destOrd="0" presId="urn:microsoft.com/office/officeart/2005/8/layout/pList2"/>
    <dgm:cxn modelId="{3DA28BCD-3385-4219-A611-6299292ED03C}" type="presParOf" srcId="{FD815227-80E4-4E1B-99EF-87EFB73C33BE}" destId="{B34EAF3C-3878-42CC-A9FC-5BF82282A8F7}" srcOrd="0" destOrd="0" presId="urn:microsoft.com/office/officeart/2005/8/layout/pList2"/>
    <dgm:cxn modelId="{CBDD40B7-2E83-4C9F-815E-77F0C74F6525}" type="presParOf" srcId="{B34EAF3C-3878-42CC-A9FC-5BF82282A8F7}" destId="{BBC4A78D-2163-42D9-BC27-07619A582BDA}" srcOrd="0" destOrd="0" presId="urn:microsoft.com/office/officeart/2005/8/layout/pList2"/>
    <dgm:cxn modelId="{24924420-F5DF-4194-8C99-4AF1A2ED3A2E}" type="presParOf" srcId="{B34EAF3C-3878-42CC-A9FC-5BF82282A8F7}" destId="{0585956C-1B89-4598-8980-6703DBFEAC3D}" srcOrd="1" destOrd="0" presId="urn:microsoft.com/office/officeart/2005/8/layout/pList2"/>
    <dgm:cxn modelId="{10980C43-7DD2-4EA4-9AA1-41CAD635B88C}" type="presParOf" srcId="{B34EAF3C-3878-42CC-A9FC-5BF82282A8F7}" destId="{BFF7E5C6-EAD9-4D4A-9C24-B4F699151017}" srcOrd="2" destOrd="0" presId="urn:microsoft.com/office/officeart/2005/8/layout/pList2"/>
    <dgm:cxn modelId="{406E9806-B8C6-4E43-AB10-CE0F21765C6A}" type="presParOf" srcId="{FD815227-80E4-4E1B-99EF-87EFB73C33BE}" destId="{87658E8F-2661-4451-BF39-3284F7897225}" srcOrd="1" destOrd="0" presId="urn:microsoft.com/office/officeart/2005/8/layout/pList2"/>
    <dgm:cxn modelId="{A331C275-537D-4399-B8A7-B963F0A36E8D}" type="presParOf" srcId="{FD815227-80E4-4E1B-99EF-87EFB73C33BE}" destId="{D8A0F443-6E5A-415F-8460-66568ECA41F6}" srcOrd="2" destOrd="0" presId="urn:microsoft.com/office/officeart/2005/8/layout/pList2"/>
    <dgm:cxn modelId="{5B12DCB4-219D-4AD8-B2A9-9A73DEA1C3FE}" type="presParOf" srcId="{D8A0F443-6E5A-415F-8460-66568ECA41F6}" destId="{A4E2DBAE-D0B2-48B2-89C8-8F960D5AB217}" srcOrd="0" destOrd="0" presId="urn:microsoft.com/office/officeart/2005/8/layout/pList2"/>
    <dgm:cxn modelId="{FEC41509-21F1-4F3D-9165-08DE7ABE7F62}" type="presParOf" srcId="{D8A0F443-6E5A-415F-8460-66568ECA41F6}" destId="{DC4C8F41-40B9-45B2-B75C-410782F90A1C}" srcOrd="1" destOrd="0" presId="urn:microsoft.com/office/officeart/2005/8/layout/pList2"/>
    <dgm:cxn modelId="{1D600624-CAA3-45D1-ADB1-006FF07A875C}" type="presParOf" srcId="{D8A0F443-6E5A-415F-8460-66568ECA41F6}" destId="{65C38FCF-1673-40F5-B026-1B5A4BBC5474}" srcOrd="2" destOrd="0" presId="urn:microsoft.com/office/officeart/2005/8/layout/pList2"/>
    <dgm:cxn modelId="{75825535-9512-4DAE-80D9-10786C62F9BE}" type="presParOf" srcId="{FD815227-80E4-4E1B-99EF-87EFB73C33BE}" destId="{D03A6A3A-832B-4E3D-ADF4-E6F9D6941CEF}" srcOrd="3" destOrd="0" presId="urn:microsoft.com/office/officeart/2005/8/layout/pList2"/>
    <dgm:cxn modelId="{92219C07-C97C-4536-8058-4E82C81BE878}" type="presParOf" srcId="{FD815227-80E4-4E1B-99EF-87EFB73C33BE}" destId="{4FD09E87-6968-4390-A271-6EDB06E6D3D4}" srcOrd="4" destOrd="0" presId="urn:microsoft.com/office/officeart/2005/8/layout/pList2"/>
    <dgm:cxn modelId="{9D805C9C-CCBB-4E9A-AF26-C3C8D323F229}" type="presParOf" srcId="{4FD09E87-6968-4390-A271-6EDB06E6D3D4}" destId="{1A05E3C6-D6E2-4683-8349-CD25AA5F64BE}" srcOrd="0" destOrd="0" presId="urn:microsoft.com/office/officeart/2005/8/layout/pList2"/>
    <dgm:cxn modelId="{D9134B62-81DA-40DD-9168-6E76FF8CFE99}" type="presParOf" srcId="{4FD09E87-6968-4390-A271-6EDB06E6D3D4}" destId="{DFEA1EFD-75FA-4DF1-AAAF-D8A2EA5D0925}" srcOrd="1" destOrd="0" presId="urn:microsoft.com/office/officeart/2005/8/layout/pList2"/>
    <dgm:cxn modelId="{00FA921E-730F-41B4-B5F9-0CD525706995}" type="presParOf" srcId="{4FD09E87-6968-4390-A271-6EDB06E6D3D4}" destId="{15ACC8C5-AB08-448B-9F44-2179DEA92E0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12D8C-3BFE-4356-95FB-4D212E14322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72906B-4A83-416B-9E3A-972396358FFF}">
      <dgm:prSet phldrT="[Текст]"/>
      <dgm:spPr/>
      <dgm:t>
        <a:bodyPr/>
        <a:lstStyle/>
        <a:p>
          <a:r>
            <a:rPr lang="ru-RU" dirty="0"/>
            <a:t>Сельскохозяйственными товаропроизводителями - </a:t>
          </a:r>
        </a:p>
      </dgm:t>
    </dgm:pt>
    <dgm:pt modelId="{909EB1FF-E5E0-44A1-AAB1-D54A9AC7FA0F}" type="parTrans" cxnId="{F8DDA77F-83E3-41DB-8CB8-7CD6A7C553FB}">
      <dgm:prSet/>
      <dgm:spPr/>
      <dgm:t>
        <a:bodyPr/>
        <a:lstStyle/>
        <a:p>
          <a:endParaRPr lang="ru-RU"/>
        </a:p>
      </dgm:t>
    </dgm:pt>
    <dgm:pt modelId="{0579F49D-E9FB-4E10-8121-E2B343BBBAD6}" type="sibTrans" cxnId="{F8DDA77F-83E3-41DB-8CB8-7CD6A7C553FB}">
      <dgm:prSet/>
      <dgm:spPr/>
      <dgm:t>
        <a:bodyPr/>
        <a:lstStyle/>
        <a:p>
          <a:endParaRPr lang="ru-RU"/>
        </a:p>
      </dgm:t>
    </dgm:pt>
    <dgm:pt modelId="{0A44DF8B-9270-4DDD-A61A-F076B8C62552}">
      <dgm:prSet phldrT="[Текст]"/>
      <dgm:spPr/>
      <dgm:t>
        <a:bodyPr/>
        <a:lstStyle/>
        <a:p>
          <a:r>
            <a:rPr lang="ru-RU" dirty="0"/>
            <a:t>При создании и планировании деятельности кооперативов</a:t>
          </a:r>
        </a:p>
      </dgm:t>
    </dgm:pt>
    <dgm:pt modelId="{4B870816-0499-4932-8BB6-05D2CF0D6DAB}" type="parTrans" cxnId="{ACF003D1-1E5C-4AAC-9DB7-CA05DAD1A01C}">
      <dgm:prSet/>
      <dgm:spPr/>
      <dgm:t>
        <a:bodyPr/>
        <a:lstStyle/>
        <a:p>
          <a:endParaRPr lang="ru-RU"/>
        </a:p>
      </dgm:t>
    </dgm:pt>
    <dgm:pt modelId="{F596D6B7-54F2-476F-A221-F064E1AD6FA1}" type="sibTrans" cxnId="{ACF003D1-1E5C-4AAC-9DB7-CA05DAD1A01C}">
      <dgm:prSet/>
      <dgm:spPr/>
      <dgm:t>
        <a:bodyPr/>
        <a:lstStyle/>
        <a:p>
          <a:endParaRPr lang="ru-RU"/>
        </a:p>
      </dgm:t>
    </dgm:pt>
    <dgm:pt modelId="{C7BC2175-BF78-4C82-B8E4-0662D9FFE810}">
      <dgm:prSet phldrT="[Текст]"/>
      <dgm:spPr/>
      <dgm:t>
        <a:bodyPr/>
        <a:lstStyle/>
        <a:p>
          <a:r>
            <a:rPr lang="ru-RU" dirty="0"/>
            <a:t>Ревизионными союзами сельскохозяйственных кооперативов -</a:t>
          </a:r>
        </a:p>
      </dgm:t>
    </dgm:pt>
    <dgm:pt modelId="{A4119C72-E138-4F3C-8984-5A6B3D7851CE}" type="parTrans" cxnId="{A7E074BC-1812-4EAB-9E92-C21782055841}">
      <dgm:prSet/>
      <dgm:spPr/>
      <dgm:t>
        <a:bodyPr/>
        <a:lstStyle/>
        <a:p>
          <a:endParaRPr lang="ru-RU"/>
        </a:p>
      </dgm:t>
    </dgm:pt>
    <dgm:pt modelId="{5524238E-DF39-4D85-A7E1-00263BA0772E}" type="sibTrans" cxnId="{A7E074BC-1812-4EAB-9E92-C21782055841}">
      <dgm:prSet/>
      <dgm:spPr/>
      <dgm:t>
        <a:bodyPr/>
        <a:lstStyle/>
        <a:p>
          <a:endParaRPr lang="ru-RU"/>
        </a:p>
      </dgm:t>
    </dgm:pt>
    <dgm:pt modelId="{5579B7B8-7F75-4368-A840-8F10606BC70E}">
      <dgm:prSet phldrT="[Текст]"/>
      <dgm:spPr/>
      <dgm:t>
        <a:bodyPr/>
        <a:lstStyle/>
        <a:p>
          <a:r>
            <a:rPr lang="ru-RU" dirty="0"/>
            <a:t>При консультировании и проверках деятельности кооперативов</a:t>
          </a:r>
        </a:p>
      </dgm:t>
    </dgm:pt>
    <dgm:pt modelId="{2D5ACC43-1C56-4449-AC78-0FE81853C5B3}" type="parTrans" cxnId="{FFC3B7D6-B411-4C33-B18F-6DFC6E5CC0CF}">
      <dgm:prSet/>
      <dgm:spPr/>
      <dgm:t>
        <a:bodyPr/>
        <a:lstStyle/>
        <a:p>
          <a:endParaRPr lang="ru-RU"/>
        </a:p>
      </dgm:t>
    </dgm:pt>
    <dgm:pt modelId="{10D0DE82-4E24-419A-9853-180CD266A9EB}" type="sibTrans" cxnId="{FFC3B7D6-B411-4C33-B18F-6DFC6E5CC0CF}">
      <dgm:prSet/>
      <dgm:spPr/>
      <dgm:t>
        <a:bodyPr/>
        <a:lstStyle/>
        <a:p>
          <a:endParaRPr lang="ru-RU"/>
        </a:p>
      </dgm:t>
    </dgm:pt>
    <dgm:pt modelId="{15678009-E983-4C6F-8940-79BDC5C98106}">
      <dgm:prSet phldrT="[Текст]"/>
      <dgm:spPr/>
      <dgm:t>
        <a:bodyPr/>
        <a:lstStyle/>
        <a:p>
          <a:r>
            <a:rPr lang="ru-RU" dirty="0"/>
            <a:t>Региональными органами управления АПК -</a:t>
          </a:r>
        </a:p>
      </dgm:t>
    </dgm:pt>
    <dgm:pt modelId="{8514FAE1-38D4-46C0-82A0-4C0F54E8B113}" type="parTrans" cxnId="{304BE589-A79B-42B1-89BD-A27085641B93}">
      <dgm:prSet/>
      <dgm:spPr/>
      <dgm:t>
        <a:bodyPr/>
        <a:lstStyle/>
        <a:p>
          <a:endParaRPr lang="ru-RU"/>
        </a:p>
      </dgm:t>
    </dgm:pt>
    <dgm:pt modelId="{5FD9A355-1B1E-4F16-A98E-003A41DC3E0B}" type="sibTrans" cxnId="{304BE589-A79B-42B1-89BD-A27085641B93}">
      <dgm:prSet/>
      <dgm:spPr/>
      <dgm:t>
        <a:bodyPr/>
        <a:lstStyle/>
        <a:p>
          <a:endParaRPr lang="ru-RU"/>
        </a:p>
      </dgm:t>
    </dgm:pt>
    <dgm:pt modelId="{6B065726-D381-4C6F-BA4A-61F36EEEB6E9}">
      <dgm:prSet phldrT="[Текст]"/>
      <dgm:spPr/>
      <dgm:t>
        <a:bodyPr/>
        <a:lstStyle/>
        <a:p>
          <a:r>
            <a:rPr lang="ru-RU" dirty="0"/>
            <a:t>При формировании и осуществлении региональной политики</a:t>
          </a:r>
        </a:p>
      </dgm:t>
    </dgm:pt>
    <dgm:pt modelId="{51FA739C-94F4-4AA6-A9E2-01321E83F113}" type="parTrans" cxnId="{371645D3-18FA-437B-8B9F-699147E5425A}">
      <dgm:prSet/>
      <dgm:spPr/>
      <dgm:t>
        <a:bodyPr/>
        <a:lstStyle/>
        <a:p>
          <a:endParaRPr lang="ru-RU"/>
        </a:p>
      </dgm:t>
    </dgm:pt>
    <dgm:pt modelId="{FF03B8FF-45BB-4BA5-91EA-5E7CCB7A3DD4}" type="sibTrans" cxnId="{371645D3-18FA-437B-8B9F-699147E5425A}">
      <dgm:prSet/>
      <dgm:spPr/>
      <dgm:t>
        <a:bodyPr/>
        <a:lstStyle/>
        <a:p>
          <a:endParaRPr lang="ru-RU"/>
        </a:p>
      </dgm:t>
    </dgm:pt>
    <dgm:pt modelId="{0D9CE53A-641A-43A4-9872-C268467FD121}">
      <dgm:prSet phldrT="[Текст]"/>
      <dgm:spPr/>
      <dgm:t>
        <a:bodyPr/>
        <a:lstStyle/>
        <a:p>
          <a:r>
            <a:rPr lang="ru-RU" dirty="0"/>
            <a:t>Центрами компетенций в сфере сельскохозяйственной кооперации - </a:t>
          </a:r>
        </a:p>
      </dgm:t>
    </dgm:pt>
    <dgm:pt modelId="{C9FF0E75-5392-487B-9E3F-1A9355CFC152}" type="parTrans" cxnId="{D5EB0BE6-8FE5-4D33-ACA5-A0BCA1216563}">
      <dgm:prSet/>
      <dgm:spPr/>
      <dgm:t>
        <a:bodyPr/>
        <a:lstStyle/>
        <a:p>
          <a:endParaRPr lang="ru-RU"/>
        </a:p>
      </dgm:t>
    </dgm:pt>
    <dgm:pt modelId="{7551B258-6D01-482D-9402-71995580C135}" type="sibTrans" cxnId="{D5EB0BE6-8FE5-4D33-ACA5-A0BCA1216563}">
      <dgm:prSet/>
      <dgm:spPr/>
      <dgm:t>
        <a:bodyPr/>
        <a:lstStyle/>
        <a:p>
          <a:endParaRPr lang="ru-RU"/>
        </a:p>
      </dgm:t>
    </dgm:pt>
    <dgm:pt modelId="{94D17B33-E000-4777-BE48-DD7782A149C4}">
      <dgm:prSet phldrT="[Текст]"/>
      <dgm:spPr/>
      <dgm:t>
        <a:bodyPr/>
        <a:lstStyle/>
        <a:p>
          <a:r>
            <a:rPr lang="ru-RU" dirty="0"/>
            <a:t>При </a:t>
          </a:r>
          <a:r>
            <a:rPr lang="ru-RU"/>
            <a:t>обучении сельскохозяйственных </a:t>
          </a:r>
          <a:r>
            <a:rPr lang="ru-RU" dirty="0"/>
            <a:t>товаропроизводителей и руководителей кооперативов</a:t>
          </a:r>
        </a:p>
      </dgm:t>
    </dgm:pt>
    <dgm:pt modelId="{46278F79-CD3A-466F-8928-BD2564152C17}" type="parTrans" cxnId="{E5D86577-3AFA-484D-A508-BB870C7A30D7}">
      <dgm:prSet/>
      <dgm:spPr/>
      <dgm:t>
        <a:bodyPr/>
        <a:lstStyle/>
        <a:p>
          <a:endParaRPr lang="ru-RU"/>
        </a:p>
      </dgm:t>
    </dgm:pt>
    <dgm:pt modelId="{09563540-B257-4A41-AC5B-4DDE54C2467C}" type="sibTrans" cxnId="{E5D86577-3AFA-484D-A508-BB870C7A30D7}">
      <dgm:prSet/>
      <dgm:spPr/>
      <dgm:t>
        <a:bodyPr/>
        <a:lstStyle/>
        <a:p>
          <a:endParaRPr lang="ru-RU"/>
        </a:p>
      </dgm:t>
    </dgm:pt>
    <dgm:pt modelId="{A5F2C8CF-4991-4A02-A9D0-BD5D1E311120}" type="pres">
      <dgm:prSet presAssocID="{0CA12D8C-3BFE-4356-95FB-4D212E14322E}" presName="linear" presStyleCnt="0">
        <dgm:presLayoutVars>
          <dgm:dir/>
          <dgm:resizeHandles val="exact"/>
        </dgm:presLayoutVars>
      </dgm:prSet>
      <dgm:spPr/>
    </dgm:pt>
    <dgm:pt modelId="{1623E9C0-06B0-4C2F-AD70-558450FB1854}" type="pres">
      <dgm:prSet presAssocID="{8672906B-4A83-416B-9E3A-972396358FFF}" presName="comp" presStyleCnt="0"/>
      <dgm:spPr/>
    </dgm:pt>
    <dgm:pt modelId="{348C22E1-ED55-4F6B-8324-B33E9B7A557C}" type="pres">
      <dgm:prSet presAssocID="{8672906B-4A83-416B-9E3A-972396358FFF}" presName="box" presStyleLbl="node1" presStyleIdx="0" presStyleCnt="4"/>
      <dgm:spPr/>
    </dgm:pt>
    <dgm:pt modelId="{7D868174-C380-4A1C-AF77-CC7E11260430}" type="pres">
      <dgm:prSet presAssocID="{8672906B-4A83-416B-9E3A-972396358FFF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3005C1D9-2971-46CC-86A1-ABD09793427F}" type="pres">
      <dgm:prSet presAssocID="{8672906B-4A83-416B-9E3A-972396358FFF}" presName="text" presStyleLbl="node1" presStyleIdx="0" presStyleCnt="4">
        <dgm:presLayoutVars>
          <dgm:bulletEnabled val="1"/>
        </dgm:presLayoutVars>
      </dgm:prSet>
      <dgm:spPr/>
    </dgm:pt>
    <dgm:pt modelId="{69A9B2F6-CA0C-4D49-8354-FC3BEF64B5C6}" type="pres">
      <dgm:prSet presAssocID="{0579F49D-E9FB-4E10-8121-E2B343BBBAD6}" presName="spacer" presStyleCnt="0"/>
      <dgm:spPr/>
    </dgm:pt>
    <dgm:pt modelId="{3C505C9D-D36D-48A3-8859-2DDB254B8386}" type="pres">
      <dgm:prSet presAssocID="{0D9CE53A-641A-43A4-9872-C268467FD121}" presName="comp" presStyleCnt="0"/>
      <dgm:spPr/>
    </dgm:pt>
    <dgm:pt modelId="{3F3FB30A-81E9-416A-8833-31092F783CAA}" type="pres">
      <dgm:prSet presAssocID="{0D9CE53A-641A-43A4-9872-C268467FD121}" presName="box" presStyleLbl="node1" presStyleIdx="1" presStyleCnt="4"/>
      <dgm:spPr/>
    </dgm:pt>
    <dgm:pt modelId="{2C10145E-5DDE-4A52-A2EA-3FFE0DB5AEDA}" type="pres">
      <dgm:prSet presAssocID="{0D9CE53A-641A-43A4-9872-C268467FD121}" presName="img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t="-39000" b="-39000"/>
          </a:stretch>
        </a:blipFill>
      </dgm:spPr>
    </dgm:pt>
    <dgm:pt modelId="{4478B0CC-DC2C-4841-894C-55C1BCB782A6}" type="pres">
      <dgm:prSet presAssocID="{0D9CE53A-641A-43A4-9872-C268467FD121}" presName="text" presStyleLbl="node1" presStyleIdx="1" presStyleCnt="4">
        <dgm:presLayoutVars>
          <dgm:bulletEnabled val="1"/>
        </dgm:presLayoutVars>
      </dgm:prSet>
      <dgm:spPr/>
    </dgm:pt>
    <dgm:pt modelId="{2F575344-1CB1-4484-BCA3-0B3F846C20D4}" type="pres">
      <dgm:prSet presAssocID="{7551B258-6D01-482D-9402-71995580C135}" presName="spacer" presStyleCnt="0"/>
      <dgm:spPr/>
    </dgm:pt>
    <dgm:pt modelId="{0105AF2D-5500-41DB-90A8-4030F6593E59}" type="pres">
      <dgm:prSet presAssocID="{C7BC2175-BF78-4C82-B8E4-0662D9FFE810}" presName="comp" presStyleCnt="0"/>
      <dgm:spPr/>
    </dgm:pt>
    <dgm:pt modelId="{0084DBA8-91D1-4DC5-8014-B0DB699B91D5}" type="pres">
      <dgm:prSet presAssocID="{C7BC2175-BF78-4C82-B8E4-0662D9FFE810}" presName="box" presStyleLbl="node1" presStyleIdx="2" presStyleCnt="4"/>
      <dgm:spPr/>
    </dgm:pt>
    <dgm:pt modelId="{2B3AEA54-1EFA-435C-9B2C-6EBFC92C39E6}" type="pres">
      <dgm:prSet presAssocID="{C7BC2175-BF78-4C82-B8E4-0662D9FFE810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18160A97-4963-442E-B674-62D440E0D660}" type="pres">
      <dgm:prSet presAssocID="{C7BC2175-BF78-4C82-B8E4-0662D9FFE810}" presName="text" presStyleLbl="node1" presStyleIdx="2" presStyleCnt="4">
        <dgm:presLayoutVars>
          <dgm:bulletEnabled val="1"/>
        </dgm:presLayoutVars>
      </dgm:prSet>
      <dgm:spPr/>
    </dgm:pt>
    <dgm:pt modelId="{692A48BA-3D42-432D-A071-CDE4CF4A7685}" type="pres">
      <dgm:prSet presAssocID="{5524238E-DF39-4D85-A7E1-00263BA0772E}" presName="spacer" presStyleCnt="0"/>
      <dgm:spPr/>
    </dgm:pt>
    <dgm:pt modelId="{4DC69809-A0FF-48B1-9303-33A6862C3C89}" type="pres">
      <dgm:prSet presAssocID="{15678009-E983-4C6F-8940-79BDC5C98106}" presName="comp" presStyleCnt="0"/>
      <dgm:spPr/>
    </dgm:pt>
    <dgm:pt modelId="{F5A56924-10BF-4B4B-A41A-BD3E53F41CF0}" type="pres">
      <dgm:prSet presAssocID="{15678009-E983-4C6F-8940-79BDC5C98106}" presName="box" presStyleLbl="node1" presStyleIdx="3" presStyleCnt="4"/>
      <dgm:spPr/>
    </dgm:pt>
    <dgm:pt modelId="{97ECDD61-D61A-44BD-9AF4-D166ABE9E9B5}" type="pres">
      <dgm:prSet presAssocID="{15678009-E983-4C6F-8940-79BDC5C98106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055513D8-D704-469C-95F5-372F82EE41F4}" type="pres">
      <dgm:prSet presAssocID="{15678009-E983-4C6F-8940-79BDC5C98106}" presName="text" presStyleLbl="node1" presStyleIdx="3" presStyleCnt="4">
        <dgm:presLayoutVars>
          <dgm:bulletEnabled val="1"/>
        </dgm:presLayoutVars>
      </dgm:prSet>
      <dgm:spPr/>
    </dgm:pt>
  </dgm:ptLst>
  <dgm:cxnLst>
    <dgm:cxn modelId="{1DE9BB0A-682B-4A57-A1F0-7DE2F5902698}" type="presOf" srcId="{8672906B-4A83-416B-9E3A-972396358FFF}" destId="{348C22E1-ED55-4F6B-8324-B33E9B7A557C}" srcOrd="0" destOrd="0" presId="urn:microsoft.com/office/officeart/2005/8/layout/vList4"/>
    <dgm:cxn modelId="{79BE920C-65C1-4216-8478-016A56F730D6}" type="presOf" srcId="{C7BC2175-BF78-4C82-B8E4-0662D9FFE810}" destId="{0084DBA8-91D1-4DC5-8014-B0DB699B91D5}" srcOrd="0" destOrd="0" presId="urn:microsoft.com/office/officeart/2005/8/layout/vList4"/>
    <dgm:cxn modelId="{2F549B52-FC6F-4B64-AE6C-B831A08CD0D2}" type="presOf" srcId="{0A44DF8B-9270-4DDD-A61A-F076B8C62552}" destId="{348C22E1-ED55-4F6B-8324-B33E9B7A557C}" srcOrd="0" destOrd="1" presId="urn:microsoft.com/office/officeart/2005/8/layout/vList4"/>
    <dgm:cxn modelId="{E5D86577-3AFA-484D-A508-BB870C7A30D7}" srcId="{0D9CE53A-641A-43A4-9872-C268467FD121}" destId="{94D17B33-E000-4777-BE48-DD7782A149C4}" srcOrd="0" destOrd="0" parTransId="{46278F79-CD3A-466F-8928-BD2564152C17}" sibTransId="{09563540-B257-4A41-AC5B-4DDE54C2467C}"/>
    <dgm:cxn modelId="{F8DDA77F-83E3-41DB-8CB8-7CD6A7C553FB}" srcId="{0CA12D8C-3BFE-4356-95FB-4D212E14322E}" destId="{8672906B-4A83-416B-9E3A-972396358FFF}" srcOrd="0" destOrd="0" parTransId="{909EB1FF-E5E0-44A1-AAB1-D54A9AC7FA0F}" sibTransId="{0579F49D-E9FB-4E10-8121-E2B343BBBAD6}"/>
    <dgm:cxn modelId="{890A9C86-4F0C-470A-8228-C766C9103D01}" type="presOf" srcId="{C7BC2175-BF78-4C82-B8E4-0662D9FFE810}" destId="{18160A97-4963-442E-B674-62D440E0D660}" srcOrd="1" destOrd="0" presId="urn:microsoft.com/office/officeart/2005/8/layout/vList4"/>
    <dgm:cxn modelId="{304BE589-A79B-42B1-89BD-A27085641B93}" srcId="{0CA12D8C-3BFE-4356-95FB-4D212E14322E}" destId="{15678009-E983-4C6F-8940-79BDC5C98106}" srcOrd="3" destOrd="0" parTransId="{8514FAE1-38D4-46C0-82A0-4C0F54E8B113}" sibTransId="{5FD9A355-1B1E-4F16-A98E-003A41DC3E0B}"/>
    <dgm:cxn modelId="{548A098B-6E79-4CC5-9D37-050C010C3066}" type="presOf" srcId="{6B065726-D381-4C6F-BA4A-61F36EEEB6E9}" destId="{055513D8-D704-469C-95F5-372F82EE41F4}" srcOrd="1" destOrd="1" presId="urn:microsoft.com/office/officeart/2005/8/layout/vList4"/>
    <dgm:cxn modelId="{AD253D8C-7175-454B-BD7C-0565DDC1B80A}" type="presOf" srcId="{5579B7B8-7F75-4368-A840-8F10606BC70E}" destId="{18160A97-4963-442E-B674-62D440E0D660}" srcOrd="1" destOrd="1" presId="urn:microsoft.com/office/officeart/2005/8/layout/vList4"/>
    <dgm:cxn modelId="{E7C3308E-D2E3-4B1E-97E9-8085390D84C8}" type="presOf" srcId="{0D9CE53A-641A-43A4-9872-C268467FD121}" destId="{3F3FB30A-81E9-416A-8833-31092F783CAA}" srcOrd="0" destOrd="0" presId="urn:microsoft.com/office/officeart/2005/8/layout/vList4"/>
    <dgm:cxn modelId="{5777858E-A2CF-44B7-BB29-45E6F4F6FC07}" type="presOf" srcId="{15678009-E983-4C6F-8940-79BDC5C98106}" destId="{F5A56924-10BF-4B4B-A41A-BD3E53F41CF0}" srcOrd="0" destOrd="0" presId="urn:microsoft.com/office/officeart/2005/8/layout/vList4"/>
    <dgm:cxn modelId="{F87F3296-89E9-4D15-8B7B-1B0318B47724}" type="presOf" srcId="{94D17B33-E000-4777-BE48-DD7782A149C4}" destId="{3F3FB30A-81E9-416A-8833-31092F783CAA}" srcOrd="0" destOrd="1" presId="urn:microsoft.com/office/officeart/2005/8/layout/vList4"/>
    <dgm:cxn modelId="{3873279D-EC7C-4148-A64F-BB5F429E3D98}" type="presOf" srcId="{0D9CE53A-641A-43A4-9872-C268467FD121}" destId="{4478B0CC-DC2C-4841-894C-55C1BCB782A6}" srcOrd="1" destOrd="0" presId="urn:microsoft.com/office/officeart/2005/8/layout/vList4"/>
    <dgm:cxn modelId="{2377C19D-E907-4434-907B-D51329F9DE6C}" type="presOf" srcId="{6B065726-D381-4C6F-BA4A-61F36EEEB6E9}" destId="{F5A56924-10BF-4B4B-A41A-BD3E53F41CF0}" srcOrd="0" destOrd="1" presId="urn:microsoft.com/office/officeart/2005/8/layout/vList4"/>
    <dgm:cxn modelId="{6AC432B4-4D63-44F9-B275-A62C226D4945}" type="presOf" srcId="{94D17B33-E000-4777-BE48-DD7782A149C4}" destId="{4478B0CC-DC2C-4841-894C-55C1BCB782A6}" srcOrd="1" destOrd="1" presId="urn:microsoft.com/office/officeart/2005/8/layout/vList4"/>
    <dgm:cxn modelId="{A353C2B4-669D-4823-B19A-598A5B3F82F3}" type="presOf" srcId="{8672906B-4A83-416B-9E3A-972396358FFF}" destId="{3005C1D9-2971-46CC-86A1-ABD09793427F}" srcOrd="1" destOrd="0" presId="urn:microsoft.com/office/officeart/2005/8/layout/vList4"/>
    <dgm:cxn modelId="{A7E074BC-1812-4EAB-9E92-C21782055841}" srcId="{0CA12D8C-3BFE-4356-95FB-4D212E14322E}" destId="{C7BC2175-BF78-4C82-B8E4-0662D9FFE810}" srcOrd="2" destOrd="0" parTransId="{A4119C72-E138-4F3C-8984-5A6B3D7851CE}" sibTransId="{5524238E-DF39-4D85-A7E1-00263BA0772E}"/>
    <dgm:cxn modelId="{ACF003D1-1E5C-4AAC-9DB7-CA05DAD1A01C}" srcId="{8672906B-4A83-416B-9E3A-972396358FFF}" destId="{0A44DF8B-9270-4DDD-A61A-F076B8C62552}" srcOrd="0" destOrd="0" parTransId="{4B870816-0499-4932-8BB6-05D2CF0D6DAB}" sibTransId="{F596D6B7-54F2-476F-A221-F064E1AD6FA1}"/>
    <dgm:cxn modelId="{371645D3-18FA-437B-8B9F-699147E5425A}" srcId="{15678009-E983-4C6F-8940-79BDC5C98106}" destId="{6B065726-D381-4C6F-BA4A-61F36EEEB6E9}" srcOrd="0" destOrd="0" parTransId="{51FA739C-94F4-4AA6-A9E2-01321E83F113}" sibTransId="{FF03B8FF-45BB-4BA5-91EA-5E7CCB7A3DD4}"/>
    <dgm:cxn modelId="{FFC3B7D6-B411-4C33-B18F-6DFC6E5CC0CF}" srcId="{C7BC2175-BF78-4C82-B8E4-0662D9FFE810}" destId="{5579B7B8-7F75-4368-A840-8F10606BC70E}" srcOrd="0" destOrd="0" parTransId="{2D5ACC43-1C56-4449-AC78-0FE81853C5B3}" sibTransId="{10D0DE82-4E24-419A-9853-180CD266A9EB}"/>
    <dgm:cxn modelId="{D5EB0BE6-8FE5-4D33-ACA5-A0BCA1216563}" srcId="{0CA12D8C-3BFE-4356-95FB-4D212E14322E}" destId="{0D9CE53A-641A-43A4-9872-C268467FD121}" srcOrd="1" destOrd="0" parTransId="{C9FF0E75-5392-487B-9E3F-1A9355CFC152}" sibTransId="{7551B258-6D01-482D-9402-71995580C135}"/>
    <dgm:cxn modelId="{4891A5EB-0604-4FC2-8AB9-5E9DA148E033}" type="presOf" srcId="{0CA12D8C-3BFE-4356-95FB-4D212E14322E}" destId="{A5F2C8CF-4991-4A02-A9D0-BD5D1E311120}" srcOrd="0" destOrd="0" presId="urn:microsoft.com/office/officeart/2005/8/layout/vList4"/>
    <dgm:cxn modelId="{91FCF3EC-C980-473D-8F0A-6861E271F673}" type="presOf" srcId="{5579B7B8-7F75-4368-A840-8F10606BC70E}" destId="{0084DBA8-91D1-4DC5-8014-B0DB699B91D5}" srcOrd="0" destOrd="1" presId="urn:microsoft.com/office/officeart/2005/8/layout/vList4"/>
    <dgm:cxn modelId="{20EA73EF-A274-4620-BA1F-64319B8647F2}" type="presOf" srcId="{0A44DF8B-9270-4DDD-A61A-F076B8C62552}" destId="{3005C1D9-2971-46CC-86A1-ABD09793427F}" srcOrd="1" destOrd="1" presId="urn:microsoft.com/office/officeart/2005/8/layout/vList4"/>
    <dgm:cxn modelId="{6443B7F9-310D-447A-8B6B-65EB793BA552}" type="presOf" srcId="{15678009-E983-4C6F-8940-79BDC5C98106}" destId="{055513D8-D704-469C-95F5-372F82EE41F4}" srcOrd="1" destOrd="0" presId="urn:microsoft.com/office/officeart/2005/8/layout/vList4"/>
    <dgm:cxn modelId="{87B98CE5-A55F-4DA8-8474-C856D7D48119}" type="presParOf" srcId="{A5F2C8CF-4991-4A02-A9D0-BD5D1E311120}" destId="{1623E9C0-06B0-4C2F-AD70-558450FB1854}" srcOrd="0" destOrd="0" presId="urn:microsoft.com/office/officeart/2005/8/layout/vList4"/>
    <dgm:cxn modelId="{5FDDFFAB-0D39-4B54-9E0A-A9A1A1FB9EC3}" type="presParOf" srcId="{1623E9C0-06B0-4C2F-AD70-558450FB1854}" destId="{348C22E1-ED55-4F6B-8324-B33E9B7A557C}" srcOrd="0" destOrd="0" presId="urn:microsoft.com/office/officeart/2005/8/layout/vList4"/>
    <dgm:cxn modelId="{256E06B8-5097-4013-9E0A-081086610E69}" type="presParOf" srcId="{1623E9C0-06B0-4C2F-AD70-558450FB1854}" destId="{7D868174-C380-4A1C-AF77-CC7E11260430}" srcOrd="1" destOrd="0" presId="urn:microsoft.com/office/officeart/2005/8/layout/vList4"/>
    <dgm:cxn modelId="{E1828483-08F1-41E5-AD29-21F15EC41D89}" type="presParOf" srcId="{1623E9C0-06B0-4C2F-AD70-558450FB1854}" destId="{3005C1D9-2971-46CC-86A1-ABD09793427F}" srcOrd="2" destOrd="0" presId="urn:microsoft.com/office/officeart/2005/8/layout/vList4"/>
    <dgm:cxn modelId="{0B1791AA-A557-451F-998B-A2A5477F49B7}" type="presParOf" srcId="{A5F2C8CF-4991-4A02-A9D0-BD5D1E311120}" destId="{69A9B2F6-CA0C-4D49-8354-FC3BEF64B5C6}" srcOrd="1" destOrd="0" presId="urn:microsoft.com/office/officeart/2005/8/layout/vList4"/>
    <dgm:cxn modelId="{73D06552-A8B2-4C78-A17F-9BF9F856D5BA}" type="presParOf" srcId="{A5F2C8CF-4991-4A02-A9D0-BD5D1E311120}" destId="{3C505C9D-D36D-48A3-8859-2DDB254B8386}" srcOrd="2" destOrd="0" presId="urn:microsoft.com/office/officeart/2005/8/layout/vList4"/>
    <dgm:cxn modelId="{1CE1ACD7-C5D9-4719-B61C-03B6ABA3FEDA}" type="presParOf" srcId="{3C505C9D-D36D-48A3-8859-2DDB254B8386}" destId="{3F3FB30A-81E9-416A-8833-31092F783CAA}" srcOrd="0" destOrd="0" presId="urn:microsoft.com/office/officeart/2005/8/layout/vList4"/>
    <dgm:cxn modelId="{FEFE9AF9-4587-4BDE-82EF-88FACAA4F4CC}" type="presParOf" srcId="{3C505C9D-D36D-48A3-8859-2DDB254B8386}" destId="{2C10145E-5DDE-4A52-A2EA-3FFE0DB5AEDA}" srcOrd="1" destOrd="0" presId="urn:microsoft.com/office/officeart/2005/8/layout/vList4"/>
    <dgm:cxn modelId="{91747213-EA94-4B9D-B5CE-D9B4529DC03B}" type="presParOf" srcId="{3C505C9D-D36D-48A3-8859-2DDB254B8386}" destId="{4478B0CC-DC2C-4841-894C-55C1BCB782A6}" srcOrd="2" destOrd="0" presId="urn:microsoft.com/office/officeart/2005/8/layout/vList4"/>
    <dgm:cxn modelId="{32AE45B9-BAEC-465F-8AED-DA65F38C7392}" type="presParOf" srcId="{A5F2C8CF-4991-4A02-A9D0-BD5D1E311120}" destId="{2F575344-1CB1-4484-BCA3-0B3F846C20D4}" srcOrd="3" destOrd="0" presId="urn:microsoft.com/office/officeart/2005/8/layout/vList4"/>
    <dgm:cxn modelId="{CAB66723-3458-4FF9-90A4-D63F5FF1D88B}" type="presParOf" srcId="{A5F2C8CF-4991-4A02-A9D0-BD5D1E311120}" destId="{0105AF2D-5500-41DB-90A8-4030F6593E59}" srcOrd="4" destOrd="0" presId="urn:microsoft.com/office/officeart/2005/8/layout/vList4"/>
    <dgm:cxn modelId="{6B06A81D-6F66-4B0A-ABD0-502EB7659A6D}" type="presParOf" srcId="{0105AF2D-5500-41DB-90A8-4030F6593E59}" destId="{0084DBA8-91D1-4DC5-8014-B0DB699B91D5}" srcOrd="0" destOrd="0" presId="urn:microsoft.com/office/officeart/2005/8/layout/vList4"/>
    <dgm:cxn modelId="{19B12BEA-652F-42ED-A415-A003E7BFD628}" type="presParOf" srcId="{0105AF2D-5500-41DB-90A8-4030F6593E59}" destId="{2B3AEA54-1EFA-435C-9B2C-6EBFC92C39E6}" srcOrd="1" destOrd="0" presId="urn:microsoft.com/office/officeart/2005/8/layout/vList4"/>
    <dgm:cxn modelId="{7A78D475-3249-41DA-8535-7D017FB4F44B}" type="presParOf" srcId="{0105AF2D-5500-41DB-90A8-4030F6593E59}" destId="{18160A97-4963-442E-B674-62D440E0D660}" srcOrd="2" destOrd="0" presId="urn:microsoft.com/office/officeart/2005/8/layout/vList4"/>
    <dgm:cxn modelId="{3E6A0A81-3B0C-437C-A9E5-1B02F04BA717}" type="presParOf" srcId="{A5F2C8CF-4991-4A02-A9D0-BD5D1E311120}" destId="{692A48BA-3D42-432D-A071-CDE4CF4A7685}" srcOrd="5" destOrd="0" presId="urn:microsoft.com/office/officeart/2005/8/layout/vList4"/>
    <dgm:cxn modelId="{CD2299E3-3F13-4808-A850-270E71A6C5C3}" type="presParOf" srcId="{A5F2C8CF-4991-4A02-A9D0-BD5D1E311120}" destId="{4DC69809-A0FF-48B1-9303-33A6862C3C89}" srcOrd="6" destOrd="0" presId="urn:microsoft.com/office/officeart/2005/8/layout/vList4"/>
    <dgm:cxn modelId="{DEA197C0-592A-42DA-8B4B-8A65251436A3}" type="presParOf" srcId="{4DC69809-A0FF-48B1-9303-33A6862C3C89}" destId="{F5A56924-10BF-4B4B-A41A-BD3E53F41CF0}" srcOrd="0" destOrd="0" presId="urn:microsoft.com/office/officeart/2005/8/layout/vList4"/>
    <dgm:cxn modelId="{3273A284-3D4D-4AAE-A488-2A0C0943D18D}" type="presParOf" srcId="{4DC69809-A0FF-48B1-9303-33A6862C3C89}" destId="{97ECDD61-D61A-44BD-9AF4-D166ABE9E9B5}" srcOrd="1" destOrd="0" presId="urn:microsoft.com/office/officeart/2005/8/layout/vList4"/>
    <dgm:cxn modelId="{31A1EC2C-0735-4C74-954C-2ECA754EA5AA}" type="presParOf" srcId="{4DC69809-A0FF-48B1-9303-33A6862C3C89}" destId="{055513D8-D704-469C-95F5-372F82EE41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48692-A057-4FD8-B8D2-FE7AD76F2748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7E5C6-EAD9-4D4A-9C24-B4F699151017}">
      <dsp:nvSpPr>
        <dsp:cNvPr id="0" name=""/>
        <dsp:cNvSpPr/>
      </dsp:nvSpPr>
      <dsp:spPr>
        <a:xfrm>
          <a:off x="315468" y="31308"/>
          <a:ext cx="3088957" cy="18954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4A78D-2163-42D9-BC27-07619A582BDA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Для МФХ – условия не меняются</a:t>
          </a:r>
        </a:p>
      </dsp:txBody>
      <dsp:txXfrm rot="10800000">
        <a:off x="389068" y="1958102"/>
        <a:ext cx="2941757" cy="2319635"/>
      </dsp:txXfrm>
    </dsp:sp>
    <dsp:sp modelId="{65C38FCF-1673-40F5-B026-1B5A4BBC5474}">
      <dsp:nvSpPr>
        <dsp:cNvPr id="0" name=""/>
        <dsp:cNvSpPr/>
      </dsp:nvSpPr>
      <dsp:spPr>
        <a:xfrm>
          <a:off x="3713321" y="-5447"/>
          <a:ext cx="3088957" cy="19798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2DBAE-D0B2-48B2-89C8-8F960D5AB217}">
      <dsp:nvSpPr>
        <dsp:cNvPr id="0" name=""/>
        <dsp:cNvSpPr/>
      </dsp:nvSpPr>
      <dsp:spPr>
        <a:xfrm rot="10800000">
          <a:off x="3713321" y="1963549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Для государства – проблемы не решаются</a:t>
          </a:r>
        </a:p>
      </dsp:txBody>
      <dsp:txXfrm rot="10800000">
        <a:off x="3786921" y="1963549"/>
        <a:ext cx="2941757" cy="2319635"/>
      </dsp:txXfrm>
    </dsp:sp>
    <dsp:sp modelId="{15ACC8C5-AB08-448B-9F44-2179DEA92E0A}">
      <dsp:nvSpPr>
        <dsp:cNvPr id="0" name=""/>
        <dsp:cNvSpPr/>
      </dsp:nvSpPr>
      <dsp:spPr>
        <a:xfrm>
          <a:off x="7111174" y="3177"/>
          <a:ext cx="3088957" cy="19517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5E3C6-D6E2-4683-8349-CD25AA5F64BE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Для бенефициара – выгода краткосрочна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C22E1-ED55-4F6B-8324-B33E9B7A557C}">
      <dsp:nvSpPr>
        <dsp:cNvPr id="0" name=""/>
        <dsp:cNvSpPr/>
      </dsp:nvSpPr>
      <dsp:spPr>
        <a:xfrm>
          <a:off x="0" y="0"/>
          <a:ext cx="10515600" cy="1105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Сельскохозяйственными товаропроизводителями -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При создании и планировании деятельности кооперативов</a:t>
          </a:r>
        </a:p>
      </dsp:txBody>
      <dsp:txXfrm>
        <a:off x="2213662" y="0"/>
        <a:ext cx="8301937" cy="1105427"/>
      </dsp:txXfrm>
    </dsp:sp>
    <dsp:sp modelId="{7D868174-C380-4A1C-AF77-CC7E11260430}">
      <dsp:nvSpPr>
        <dsp:cNvPr id="0" name=""/>
        <dsp:cNvSpPr/>
      </dsp:nvSpPr>
      <dsp:spPr>
        <a:xfrm>
          <a:off x="110542" y="110542"/>
          <a:ext cx="2103120" cy="8843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FB30A-81E9-416A-8833-31092F783CAA}">
      <dsp:nvSpPr>
        <dsp:cNvPr id="0" name=""/>
        <dsp:cNvSpPr/>
      </dsp:nvSpPr>
      <dsp:spPr>
        <a:xfrm>
          <a:off x="0" y="1215970"/>
          <a:ext cx="10515600" cy="1105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Центрами компетенций в сфере сельскохозяйственной кооперации -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При </a:t>
          </a:r>
          <a:r>
            <a:rPr lang="ru-RU" sz="1600" kern="1200"/>
            <a:t>обучении сельскохозяйственных </a:t>
          </a:r>
          <a:r>
            <a:rPr lang="ru-RU" sz="1600" kern="1200" dirty="0"/>
            <a:t>товаропроизводителей и руководителей кооперативов</a:t>
          </a:r>
        </a:p>
      </dsp:txBody>
      <dsp:txXfrm>
        <a:off x="2213662" y="1215970"/>
        <a:ext cx="8301937" cy="1105427"/>
      </dsp:txXfrm>
    </dsp:sp>
    <dsp:sp modelId="{2C10145E-5DDE-4A52-A2EA-3FFE0DB5AEDA}">
      <dsp:nvSpPr>
        <dsp:cNvPr id="0" name=""/>
        <dsp:cNvSpPr/>
      </dsp:nvSpPr>
      <dsp:spPr>
        <a:xfrm>
          <a:off x="110542" y="1326513"/>
          <a:ext cx="2103120" cy="8843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4DBA8-91D1-4DC5-8014-B0DB699B91D5}">
      <dsp:nvSpPr>
        <dsp:cNvPr id="0" name=""/>
        <dsp:cNvSpPr/>
      </dsp:nvSpPr>
      <dsp:spPr>
        <a:xfrm>
          <a:off x="0" y="2431940"/>
          <a:ext cx="10515600" cy="1105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Ревизионными союзами сельскохозяйственных кооперативов -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При консультировании и проверках деятельности кооперативов</a:t>
          </a:r>
        </a:p>
      </dsp:txBody>
      <dsp:txXfrm>
        <a:off x="2213662" y="2431940"/>
        <a:ext cx="8301937" cy="1105427"/>
      </dsp:txXfrm>
    </dsp:sp>
    <dsp:sp modelId="{2B3AEA54-1EFA-435C-9B2C-6EBFC92C39E6}">
      <dsp:nvSpPr>
        <dsp:cNvPr id="0" name=""/>
        <dsp:cNvSpPr/>
      </dsp:nvSpPr>
      <dsp:spPr>
        <a:xfrm>
          <a:off x="110542" y="2542483"/>
          <a:ext cx="2103120" cy="8843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56924-10BF-4B4B-A41A-BD3E53F41CF0}">
      <dsp:nvSpPr>
        <dsp:cNvPr id="0" name=""/>
        <dsp:cNvSpPr/>
      </dsp:nvSpPr>
      <dsp:spPr>
        <a:xfrm>
          <a:off x="0" y="3647911"/>
          <a:ext cx="10515600" cy="1105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Региональными органами управления АПК -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При формировании и осуществлении региональной политики</a:t>
          </a:r>
        </a:p>
      </dsp:txBody>
      <dsp:txXfrm>
        <a:off x="2213662" y="3647911"/>
        <a:ext cx="8301937" cy="1105427"/>
      </dsp:txXfrm>
    </dsp:sp>
    <dsp:sp modelId="{97ECDD61-D61A-44BD-9AF4-D166ABE9E9B5}">
      <dsp:nvSpPr>
        <dsp:cNvPr id="0" name=""/>
        <dsp:cNvSpPr/>
      </dsp:nvSpPr>
      <dsp:spPr>
        <a:xfrm>
          <a:off x="110542" y="3758454"/>
          <a:ext cx="2103120" cy="8843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160BF-B4C0-4320-9173-FEE82E71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5010-6EB9-41B6-AD87-3DA5C4E34B51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44D8F-9864-4652-9567-413474C4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A4C07-F2A3-443A-B940-708A6B81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1BDC-FC92-4375-BF7C-EF8EDB6BE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81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EDDE9-FE30-4CCB-AAE4-1C7A41A8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2EF6-7ADD-4DB2-856E-96D81E061C8D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D3906-06A8-4D46-BC6D-F5F78BEC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74D22-2EA4-4219-9F9B-23CFA415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A1E2-867D-4823-A1E9-EB0E2D7803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371642-57AD-4D23-A339-693CD8676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782" y="6176320"/>
            <a:ext cx="2570018" cy="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7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FDA42-253A-4672-89CA-39C1749D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B789-2B28-4AED-9D57-77273439184A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22BA9-278E-46CA-82D6-4FA1242D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AE586-9974-48BA-A823-57538E29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B5E7-A309-4467-BC6B-9F066EC5F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0688DE-2E35-4311-863D-A46E126FD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782" y="6176320"/>
            <a:ext cx="2570018" cy="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7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A7A5FF3-852A-4473-89A8-0C3A85B3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249F-D043-4887-9976-847EF67286B6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73BA0B7-E21B-4473-968F-DFBF06CC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6BED03C-8907-446B-80E9-83EB713A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808F-9791-4337-BFCC-A9DC445D6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778A8E-2696-4ECC-952B-4D678B92C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782" y="6176320"/>
            <a:ext cx="2570018" cy="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68C9-A169-4AC0-8945-21A07B73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69F0-2173-4C74-B028-20D37BB82A78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4BECC-21BC-46E6-916C-5F3D7CE9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0F61B0-A053-4C2D-91DA-A4441DD3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B0A81-0664-4D3A-B62C-400179318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3AB454D7-A16D-4004-AB31-6A310FC0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6BC8-422E-4214-8553-B0668C362FFC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14787A1-A635-4A5A-8C27-1503EDA9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615C31CC-46DA-4B62-B229-590DE2D1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4678-595D-4671-BD7E-7E625CAB2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30ACFA-04B0-407A-B6E1-4D3DDFA07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782" y="6176320"/>
            <a:ext cx="2570018" cy="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3D21521-D50A-4C0A-8015-544DD144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E819-1BE2-4B04-9951-25C953AEF7E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7D890AE-33D3-4A0D-960F-AA4D12EB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E5B3FF4-9BD8-440D-935A-481D2F64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D8DD-DEAB-430F-AE99-8547E9C64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D26F8C-223B-4F73-89CC-062C86773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782" y="6176320"/>
            <a:ext cx="2570018" cy="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ADD4483-68D4-45BB-8727-27940233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4A1B-AB7A-43B6-AB8B-358900E526EE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E91ABBD-2C25-4B28-87D1-1DDA844B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B34A3F0-D3DA-4533-8D11-02327890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0DCE-2FCD-47DB-84D6-A24890C67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B1474C-A372-4BA7-A69F-DC7533878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782" y="6176320"/>
            <a:ext cx="2570018" cy="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FB40CC8-8797-421D-B437-144CAD34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3BAC-FFE4-42BA-88A8-712F24353B87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95696BF-3059-4471-B6AE-359A4E94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48799ED-1F5D-4CB5-A22D-801F2A90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7804-5151-4354-9658-598E8E069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35E524-1508-44BC-A07B-0AD5AF2D0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782" y="6176320"/>
            <a:ext cx="2570018" cy="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3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E929D47-4EA2-42A0-9EDB-9F3A2985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6F8D-A697-4064-AD68-F442DA7623EB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27E406-D3EA-4D6E-B2A8-68A9BB7B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E9C6735-59B6-44D9-B67A-088440A7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114C-5F6E-4286-B2AF-624C07E9E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E72C02-C9CD-40F6-8B6A-3B5D96E04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782" y="6176320"/>
            <a:ext cx="2570018" cy="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1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0B26FF3-C397-4919-87EF-4FDCD3B0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1B7A-70D6-4064-A843-7451A6AAC073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FA95B55-EF5A-4BC8-9FC4-74560D42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F187584-DF8D-4CE5-87A2-630A5FB9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8800-D55B-41A8-9A83-5EDCD8ACD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5D5581-8E59-4EB6-9CBF-66760ACC2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3782" y="6176320"/>
            <a:ext cx="2570018" cy="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4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8E22DAE-401A-482A-BF58-56A17A3397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DFC4948-3928-4B61-B22C-5C8174495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35130-202A-443C-A068-4D0092A76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F54A01-1630-472B-848C-BA5822E89A71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DCC9D-421D-42B5-995E-0C00188D5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A631F-2164-4FCF-AF3D-4E3E22C77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CD5D20-8595-404B-8A01-2DA77F61C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2" r:id="rId2"/>
    <p:sldLayoutId id="2147483814" r:id="rId3"/>
    <p:sldLayoutId id="2147483823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grocontrol@land.ru" TargetMode="External"/><Relationship Id="rId2" Type="http://schemas.openxmlformats.org/officeDocument/2006/relationships/hyperlink" Target="http://www.agrokontrol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>
            <a:extLst>
              <a:ext uri="{FF2B5EF4-FFF2-40B4-BE49-F238E27FC236}">
                <a16:creationId xmlns:a16="http://schemas.microsoft.com/office/drawing/2014/main" id="{02622A1D-4477-4232-AAF3-642E14439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0505"/>
            <a:ext cx="9144000" cy="3864170"/>
          </a:xfrm>
        </p:spPr>
        <p:txBody>
          <a:bodyPr/>
          <a:lstStyle/>
          <a:p>
            <a:pPr eaLnBrk="1" hangingPunct="1"/>
            <a:r>
              <a:rPr lang="ru-RU" altLang="ru-RU" sz="5400" dirty="0"/>
              <a:t>Кооперативная идентичность и институты её сохранения – кто ответственен за развитие сельскохозяйственной кооперации?</a:t>
            </a:r>
          </a:p>
        </p:txBody>
      </p:sp>
      <p:sp>
        <p:nvSpPr>
          <p:cNvPr id="4099" name="Подзаголовок 5">
            <a:extLst>
              <a:ext uri="{FF2B5EF4-FFF2-40B4-BE49-F238E27FC236}">
                <a16:creationId xmlns:a16="http://schemas.microsoft.com/office/drawing/2014/main" id="{115F531D-D444-45B0-A652-FED6B2FF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21652"/>
            <a:ext cx="9144000" cy="733425"/>
          </a:xfrm>
        </p:spPr>
        <p:txBody>
          <a:bodyPr/>
          <a:lstStyle/>
          <a:p>
            <a:pPr eaLnBrk="1" hangingPunct="1"/>
            <a:r>
              <a:rPr lang="ru-RU" altLang="ru-RU" dirty="0"/>
              <a:t>РСО «Агроконтроль» - 2019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EF9031B-6446-4046-A618-9389EDEE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/>
            <a:r>
              <a:rPr lang="ru-RU" sz="2000" dirty="0">
                <a:solidFill>
                  <a:srgbClr val="FFFFFF"/>
                </a:solidFill>
              </a:rPr>
              <a:t>Для чего нужен кооператив?</a:t>
            </a:r>
            <a:br>
              <a:rPr lang="ru-RU" sz="2000" dirty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(на примере сбыта продукции)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Объект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B4E29C9-2AB6-4E8D-A6C3-A4C65D073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72008"/>
            <a:ext cx="7188199" cy="45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3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2644B80-5C47-43B4-970C-A6D33570A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889630"/>
              </p:ext>
            </p:extLst>
          </p:nvPr>
        </p:nvGraphicFramePr>
        <p:xfrm>
          <a:off x="838200" y="590843"/>
          <a:ext cx="10515600" cy="500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94">
                  <a:extLst>
                    <a:ext uri="{9D8B030D-6E8A-4147-A177-3AD203B41FA5}">
                      <a16:colId xmlns:a16="http://schemas.microsoft.com/office/drawing/2014/main" val="787118569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62563646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797751896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2679782894"/>
                    </a:ext>
                  </a:extLst>
                </a:gridCol>
                <a:gridCol w="1167618">
                  <a:extLst>
                    <a:ext uri="{9D8B030D-6E8A-4147-A177-3AD203B41FA5}">
                      <a16:colId xmlns:a16="http://schemas.microsoft.com/office/drawing/2014/main" val="1985316940"/>
                    </a:ext>
                  </a:extLst>
                </a:gridCol>
                <a:gridCol w="1209822">
                  <a:extLst>
                    <a:ext uri="{9D8B030D-6E8A-4147-A177-3AD203B41FA5}">
                      <a16:colId xmlns:a16="http://schemas.microsoft.com/office/drawing/2014/main" val="1056598692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1607501928"/>
                    </a:ext>
                  </a:extLst>
                </a:gridCol>
                <a:gridCol w="1028114">
                  <a:extLst>
                    <a:ext uri="{9D8B030D-6E8A-4147-A177-3AD203B41FA5}">
                      <a16:colId xmlns:a16="http://schemas.microsoft.com/office/drawing/2014/main" val="4023781267"/>
                    </a:ext>
                  </a:extLst>
                </a:gridCol>
              </a:tblGrid>
              <a:tr h="494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2793480"/>
                  </a:ext>
                </a:extLst>
              </a:tr>
              <a:tr h="494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 сбыта через кооперативы от товарной продукции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5723464"/>
                  </a:ext>
                </a:extLst>
              </a:tr>
              <a:tr h="4943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Зерно злаковых и бобовых культур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769604"/>
                  </a:ext>
                </a:extLst>
              </a:tr>
              <a:tr h="4943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Семена подсолнечника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5914837"/>
                  </a:ext>
                </a:extLst>
              </a:tr>
              <a:tr h="4943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Картофель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5184954"/>
                  </a:ext>
                </a:extLst>
              </a:tr>
              <a:tr h="4943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Овощи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4098578"/>
                  </a:ext>
                </a:extLst>
              </a:tr>
              <a:tr h="4943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Скот и птица в живой массе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2170415"/>
                  </a:ext>
                </a:extLst>
              </a:tr>
              <a:tr h="4943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Молоко сырое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0083013"/>
                  </a:ext>
                </a:extLst>
              </a:tr>
              <a:tr h="4943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Шерсть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7179461"/>
                  </a:ext>
                </a:extLst>
              </a:tr>
              <a:tr h="4943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Яйцо птицы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58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93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6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A0050-E93A-4A97-AF0A-786BB4FB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/>
            <a:r>
              <a:rPr lang="en-US">
                <a:solidFill>
                  <a:srgbClr val="FFFFFF"/>
                </a:solidFill>
              </a:rPr>
              <a:t>Что УЖЕ сделало государство?</a:t>
            </a:r>
          </a:p>
        </p:txBody>
      </p:sp>
      <p:pic>
        <p:nvPicPr>
          <p:cNvPr id="6" name="Объект 5" descr="Изображение выглядит как нести, сидит, плюшевый мишка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81B6F756-1ABB-4AF5-97C6-1CC974E25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CA42F-D613-4398-8147-90F41F141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1700" dirty="0" err="1">
                <a:solidFill>
                  <a:srgbClr val="FFFFFF"/>
                </a:solidFill>
              </a:rPr>
              <a:t>Принят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Федеральный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закон</a:t>
            </a:r>
            <a:r>
              <a:rPr lang="en-US" sz="1700" dirty="0">
                <a:solidFill>
                  <a:srgbClr val="FFFFFF"/>
                </a:solidFill>
              </a:rPr>
              <a:t> «О </a:t>
            </a:r>
            <a:r>
              <a:rPr lang="en-US" sz="1700" dirty="0" err="1">
                <a:solidFill>
                  <a:srgbClr val="FFFFFF"/>
                </a:solidFill>
              </a:rPr>
              <a:t>сельскохозяйственной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кооперации</a:t>
            </a:r>
            <a:r>
              <a:rPr lang="en-US" sz="1700" dirty="0">
                <a:solidFill>
                  <a:srgbClr val="FFFFFF"/>
                </a:solidFill>
              </a:rPr>
              <a:t>» (1995 г.)</a:t>
            </a:r>
          </a:p>
          <a:p>
            <a:pPr eaLnBrk="1" hangingPunct="1"/>
            <a:r>
              <a:rPr lang="en-US" sz="1700" dirty="0" err="1">
                <a:solidFill>
                  <a:srgbClr val="FFFFFF"/>
                </a:solidFill>
              </a:rPr>
              <a:t>Реализован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Национальный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проект</a:t>
            </a:r>
            <a:r>
              <a:rPr lang="en-US" sz="1700" dirty="0">
                <a:solidFill>
                  <a:srgbClr val="FFFFFF"/>
                </a:solidFill>
              </a:rPr>
              <a:t> «</a:t>
            </a:r>
            <a:r>
              <a:rPr lang="en-US" sz="1700" dirty="0" err="1">
                <a:solidFill>
                  <a:srgbClr val="FFFFFF"/>
                </a:solidFill>
              </a:rPr>
              <a:t>Ускоренное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развитие</a:t>
            </a:r>
            <a:r>
              <a:rPr lang="en-US" sz="1700" dirty="0">
                <a:solidFill>
                  <a:srgbClr val="FFFFFF"/>
                </a:solidFill>
              </a:rPr>
              <a:t> АПК» (2005 – 2008 </a:t>
            </a:r>
            <a:r>
              <a:rPr lang="en-US" sz="1700" dirty="0" err="1">
                <a:solidFill>
                  <a:srgbClr val="FFFFFF"/>
                </a:solidFill>
              </a:rPr>
              <a:t>гг</a:t>
            </a:r>
            <a:r>
              <a:rPr lang="en-US" sz="1700" dirty="0">
                <a:solidFill>
                  <a:srgbClr val="FFFFFF"/>
                </a:solidFill>
              </a:rPr>
              <a:t>.)</a:t>
            </a:r>
          </a:p>
          <a:p>
            <a:pPr eaLnBrk="1" hangingPunct="1"/>
            <a:r>
              <a:rPr lang="en-US" sz="1700" dirty="0" err="1">
                <a:solidFill>
                  <a:srgbClr val="FFFFFF"/>
                </a:solidFill>
              </a:rPr>
              <a:t>Реализуется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грантовая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поддержка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СПоК</a:t>
            </a:r>
            <a:r>
              <a:rPr lang="en-US" sz="1700" dirty="0">
                <a:solidFill>
                  <a:srgbClr val="FFFFFF"/>
                </a:solidFill>
              </a:rPr>
              <a:t> (с 2015 г.)</a:t>
            </a:r>
          </a:p>
          <a:p>
            <a:pPr eaLnBrk="1" hangingPunct="1"/>
            <a:r>
              <a:rPr lang="en-US" sz="1700" dirty="0" err="1">
                <a:solidFill>
                  <a:srgbClr val="FFFFFF"/>
                </a:solidFill>
              </a:rPr>
              <a:t>Создана</a:t>
            </a:r>
            <a:r>
              <a:rPr lang="en-US" sz="1700" dirty="0">
                <a:solidFill>
                  <a:srgbClr val="FFFFFF"/>
                </a:solidFill>
              </a:rPr>
              <a:t> и </a:t>
            </a:r>
            <a:r>
              <a:rPr lang="en-US" sz="1700" dirty="0" err="1">
                <a:solidFill>
                  <a:srgbClr val="FFFFFF"/>
                </a:solidFill>
              </a:rPr>
              <a:t>получила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государственную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поддержку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система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региональных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центров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компетенций</a:t>
            </a:r>
            <a:r>
              <a:rPr lang="ru-RU" sz="1700" dirty="0">
                <a:solidFill>
                  <a:srgbClr val="FFFFFF"/>
                </a:solidFill>
              </a:rPr>
              <a:t> (с 2018 г.)</a:t>
            </a:r>
          </a:p>
          <a:p>
            <a:pPr eaLnBrk="1" hangingPunct="1"/>
            <a:r>
              <a:rPr lang="en-US" sz="1700" dirty="0" err="1">
                <a:solidFill>
                  <a:srgbClr val="FFFFFF"/>
                </a:solidFill>
              </a:rPr>
              <a:t>Внедрены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мероприятия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Федерального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проекта</a:t>
            </a:r>
            <a:r>
              <a:rPr lang="en-US" sz="1700" dirty="0">
                <a:solidFill>
                  <a:srgbClr val="FFFFFF"/>
                </a:solidFill>
              </a:rPr>
              <a:t> «</a:t>
            </a:r>
            <a:r>
              <a:rPr lang="en-US" sz="1700" dirty="0" err="1">
                <a:solidFill>
                  <a:srgbClr val="FFFFFF"/>
                </a:solidFill>
              </a:rPr>
              <a:t>Создание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системы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поддержки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фермеров</a:t>
            </a:r>
            <a:r>
              <a:rPr lang="en-US" sz="1700" dirty="0">
                <a:solidFill>
                  <a:srgbClr val="FFFFFF"/>
                </a:solidFill>
              </a:rPr>
              <a:t> и </a:t>
            </a:r>
            <a:r>
              <a:rPr lang="en-US" sz="1700" dirty="0" err="1">
                <a:solidFill>
                  <a:srgbClr val="FFFFFF"/>
                </a:solidFill>
              </a:rPr>
              <a:t>развитие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сельской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кооперации</a:t>
            </a:r>
            <a:r>
              <a:rPr lang="en-US" sz="1700" dirty="0">
                <a:solidFill>
                  <a:srgbClr val="FFFFFF"/>
                </a:solidFill>
              </a:rPr>
              <a:t>»</a:t>
            </a:r>
            <a:r>
              <a:rPr lang="ru-RU" sz="1700" dirty="0">
                <a:solidFill>
                  <a:srgbClr val="FFFFFF"/>
                </a:solidFill>
              </a:rPr>
              <a:t> (с 2019 г.)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0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внешний, растение, дерево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623FF9CA-5AB3-4DD0-BA09-27A379B14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7872F-BF65-4AFE-A9FE-A4A9C41C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365310"/>
            <a:ext cx="4204137" cy="13427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hangingPunct="1"/>
            <a:r>
              <a:rPr lang="en-US" sz="3200" b="1" dirty="0"/>
              <a:t>В </a:t>
            </a:r>
            <a:r>
              <a:rPr lang="en-US" sz="3200" b="1" dirty="0" err="1"/>
              <a:t>условиях</a:t>
            </a:r>
            <a:r>
              <a:rPr lang="en-US" sz="3200" b="1" dirty="0"/>
              <a:t> </a:t>
            </a:r>
            <a:r>
              <a:rPr lang="en-US" sz="3200" b="1" dirty="0" err="1"/>
              <a:t>государственной</a:t>
            </a:r>
            <a:r>
              <a:rPr lang="en-US" sz="3200" b="1" dirty="0"/>
              <a:t> </a:t>
            </a:r>
            <a:r>
              <a:rPr lang="en-US" sz="3200" b="1" dirty="0" err="1"/>
              <a:t>поддержки</a:t>
            </a:r>
            <a:r>
              <a:rPr lang="en-US" sz="3200" b="1" dirty="0"/>
              <a:t> </a:t>
            </a:r>
            <a:r>
              <a:rPr lang="en-US" sz="3200" b="1" dirty="0" err="1"/>
              <a:t>расцвели</a:t>
            </a:r>
            <a:endParaRPr lang="en-US" sz="32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60736-31CE-4D28-88D9-8E94836C5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en-US" sz="2400" dirty="0"/>
              <a:t>«</a:t>
            </a:r>
            <a:r>
              <a:rPr lang="en-US" sz="2400" dirty="0" err="1"/>
              <a:t>Кооперативы</a:t>
            </a:r>
            <a:r>
              <a:rPr lang="en-US" sz="2400" dirty="0"/>
              <a:t>»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частном</a:t>
            </a:r>
            <a:r>
              <a:rPr lang="en-US" sz="2400" dirty="0"/>
              <a:t> </a:t>
            </a:r>
            <a:r>
              <a:rPr lang="en-US" sz="2400" dirty="0" err="1"/>
              <a:t>переработчике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/>
              <a:t>«</a:t>
            </a:r>
            <a:r>
              <a:rPr lang="en-US" sz="2400" dirty="0" err="1"/>
              <a:t>Кооперативы</a:t>
            </a:r>
            <a:r>
              <a:rPr lang="en-US" sz="2400" dirty="0"/>
              <a:t>»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крупном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сельскохозяйственном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товаропроизводителе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 err="1"/>
              <a:t>Контрактное</a:t>
            </a:r>
            <a:r>
              <a:rPr lang="en-US" sz="2400" dirty="0"/>
              <a:t> </a:t>
            </a:r>
            <a:r>
              <a:rPr lang="en-US" sz="2400" dirty="0" err="1"/>
              <a:t>фермерство</a:t>
            </a:r>
            <a:r>
              <a:rPr lang="en-US" sz="2400" dirty="0"/>
              <a:t>, </a:t>
            </a:r>
            <a:r>
              <a:rPr lang="en-US" sz="2400" dirty="0" err="1"/>
              <a:t>замаскированное</a:t>
            </a:r>
            <a:r>
              <a:rPr lang="en-US" sz="2400" dirty="0"/>
              <a:t> </a:t>
            </a:r>
            <a:r>
              <a:rPr lang="en-US" sz="2400" dirty="0" err="1"/>
              <a:t>под</a:t>
            </a:r>
            <a:r>
              <a:rPr lang="en-US" sz="2400" dirty="0"/>
              <a:t> </a:t>
            </a:r>
            <a:r>
              <a:rPr lang="en-US" sz="2400" dirty="0" err="1"/>
              <a:t>кооператив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49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BE4ECA4-0A1E-4029-B039-9943D4AB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Почему «</a:t>
            </a:r>
            <a:r>
              <a:rPr lang="ru-RU" dirty="0" err="1"/>
              <a:t>декоратив</a:t>
            </a:r>
            <a:r>
              <a:rPr lang="ru-RU" dirty="0"/>
              <a:t>» – это плохо?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3B8D3A0-C5A5-4A9C-A46D-4BFF67220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4369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50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EC2F94-943F-4E0E-A521-6513720A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eaLnBrk="1" hangingPunct="1"/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Инструкция по созданию кооператива, а не декоратива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6116B02-B4D2-4A8B-A115-633B3D878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Autofit/>
          </a:bodyPr>
          <a:lstStyle/>
          <a:p>
            <a:pPr eaLnBrk="1" hangingPunct="1"/>
            <a:r>
              <a:rPr lang="en-US" sz="2000"/>
              <a:t>Стандарт формирования членской базы,</a:t>
            </a:r>
          </a:p>
          <a:p>
            <a:pPr eaLnBrk="1" hangingPunct="1"/>
            <a:r>
              <a:rPr lang="en-US" sz="2000"/>
              <a:t>Стандарт формирования капитала,</a:t>
            </a:r>
          </a:p>
          <a:p>
            <a:pPr eaLnBrk="1" hangingPunct="1"/>
            <a:r>
              <a:rPr lang="en-US" sz="2000"/>
              <a:t>Стандарт осуществления операций</a:t>
            </a:r>
          </a:p>
          <a:p>
            <a:pPr eaLnBrk="1" hangingPunct="1"/>
            <a:r>
              <a:rPr lang="en-US" sz="2000"/>
              <a:t>Стандарт работы руководящих органов</a:t>
            </a:r>
          </a:p>
          <a:p>
            <a:pPr eaLnBrk="1" hangingPunct="1"/>
            <a:r>
              <a:rPr lang="en-US" sz="2000"/>
              <a:t>Стандарт несения членами кооператива ответственности</a:t>
            </a:r>
            <a:endParaRPr lang="en-US" sz="2000" dirty="0"/>
          </a:p>
        </p:txBody>
      </p:sp>
      <p:pic>
        <p:nvPicPr>
          <p:cNvPr id="8" name="Объект 7" descr="Изображение выглядит как ед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7F8661A2-CE29-4584-B4FE-12A5DEA7FA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76" y="643467"/>
            <a:ext cx="3895343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5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AE8D4-0188-483D-BFF1-5403F426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Сфера и порядок применения стандартов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21571B6-FD0E-426D-9CD1-9536C84FB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781695"/>
              </p:ext>
            </p:extLst>
          </p:nvPr>
        </p:nvGraphicFramePr>
        <p:xfrm>
          <a:off x="838200" y="1420837"/>
          <a:ext cx="10515600" cy="475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73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769D62E-A7F1-4053-8A2F-83446033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РСО "Агроконтроль"</a:t>
            </a:r>
          </a:p>
        </p:txBody>
      </p:sp>
      <p:sp>
        <p:nvSpPr>
          <p:cNvPr id="26627" name="Нижний колонтитул 4">
            <a:extLst>
              <a:ext uri="{FF2B5EF4-FFF2-40B4-BE49-F238E27FC236}">
                <a16:creationId xmlns:a16="http://schemas.microsoft.com/office/drawing/2014/main" id="{BB7A9AF7-E7C2-47D9-811A-AB9A6E346785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03711E70-68D8-4E4D-B0ED-E81376CCC6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9175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/>
              <a:t>РСО «Агроконтроль»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D1AE8E9C-ECC9-4A5E-8ACC-E45517DEB4B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2378075"/>
            <a:ext cx="8229600" cy="37528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107078, Москва, ул. Садовая Спасская, д. 20, стр. 1, оф. 818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3900">
                <a:hlinkClick r:id="rId2"/>
              </a:rPr>
              <a:t>www.agrokontrol.ru</a:t>
            </a:r>
            <a:endParaRPr lang="en-US" altLang="ru-RU" sz="39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lt-LT" altLang="ru-RU" sz="3900">
                <a:hlinkClick r:id="rId3"/>
              </a:rPr>
              <a:t>info</a:t>
            </a:r>
            <a:r>
              <a:rPr lang="en-US" altLang="ru-RU" sz="3900">
                <a:hlinkClick r:id="rId3"/>
              </a:rPr>
              <a:t>@agrokontrol.ru</a:t>
            </a:r>
            <a:endParaRPr lang="en-US" altLang="ru-RU" sz="39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900"/>
              <a:t>8-495-6077964, 8-495-9600913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368</Words>
  <Application>Microsoft Office PowerPoint</Application>
  <PresentationFormat>Широкоэкранный</PresentationFormat>
  <Paragraphs>112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Кооперативная идентичность и институты её сохранения – кто ответственен за развитие сельскохозяйственной кооперации?</vt:lpstr>
      <vt:lpstr>Для чего нужен кооператив? (на примере сбыта продукции)</vt:lpstr>
      <vt:lpstr>Презентация PowerPoint</vt:lpstr>
      <vt:lpstr>Что УЖЕ сделало государство?</vt:lpstr>
      <vt:lpstr>В условиях государственной поддержки расцвели</vt:lpstr>
      <vt:lpstr>Почему «декоратив» – это плохо?</vt:lpstr>
      <vt:lpstr>Инструкция по созданию кооператива, а не декоратива</vt:lpstr>
      <vt:lpstr>Сфера и порядок применения стандартов</vt:lpstr>
      <vt:lpstr>РСО «Агроконтроль»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Кооперативная идентичность и институты её сохранения – кто ответственен за развитие сельскохозяйственной кооперации?</dc:title>
  <dc:creator>Морозов Андрей</dc:creator>
  <cp:lastModifiedBy>Морозов Андрей</cp:lastModifiedBy>
  <cp:revision>2</cp:revision>
  <dcterms:created xsi:type="dcterms:W3CDTF">2019-11-13T17:19:31Z</dcterms:created>
  <dcterms:modified xsi:type="dcterms:W3CDTF">2019-11-13T17:29:09Z</dcterms:modified>
</cp:coreProperties>
</file>